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1"/>
  </p:notesMasterIdLst>
  <p:sldIdLst>
    <p:sldId id="258" r:id="rId3"/>
    <p:sldId id="277" r:id="rId4"/>
    <p:sldId id="273" r:id="rId5"/>
    <p:sldId id="281" r:id="rId6"/>
    <p:sldId id="259" r:id="rId7"/>
    <p:sldId id="283" r:id="rId8"/>
    <p:sldId id="320" r:id="rId9"/>
    <p:sldId id="328" r:id="rId10"/>
    <p:sldId id="329" r:id="rId11"/>
    <p:sldId id="330" r:id="rId12"/>
    <p:sldId id="327" r:id="rId13"/>
    <p:sldId id="289" r:id="rId14"/>
    <p:sldId id="321" r:id="rId15"/>
    <p:sldId id="290" r:id="rId16"/>
    <p:sldId id="291" r:id="rId17"/>
    <p:sldId id="305" r:id="rId18"/>
    <p:sldId id="300" r:id="rId19"/>
    <p:sldId id="313" r:id="rId20"/>
    <p:sldId id="312" r:id="rId21"/>
    <p:sldId id="311" r:id="rId22"/>
    <p:sldId id="335" r:id="rId23"/>
    <p:sldId id="331" r:id="rId24"/>
    <p:sldId id="295" r:id="rId25"/>
    <p:sldId id="332" r:id="rId26"/>
    <p:sldId id="324" r:id="rId27"/>
    <p:sldId id="333" r:id="rId28"/>
    <p:sldId id="298" r:id="rId29"/>
    <p:sldId id="325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CBEA"/>
    <a:srgbClr val="1FE3B0"/>
    <a:srgbClr val="FF9933"/>
    <a:srgbClr val="99FFCC"/>
    <a:srgbClr val="66FFCC"/>
    <a:srgbClr val="33CCCC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6" d="100"/>
          <a:sy n="66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Тюменской области</c:v>
                </c:pt>
              </c:strCache>
            </c:strRef>
          </c:tx>
          <c:dPt>
            <c:idx val="0"/>
            <c:bubble3D val="0"/>
            <c:explosion val="3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8.6943411295040088E-2"/>
                  <c:y val="7.248251689915437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детское население                     </c:v>
                </c:pt>
                <c:pt idx="1">
                  <c:v>взрослое население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297000</c:v>
                </c:pt>
                <c:pt idx="1">
                  <c:v>1429250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22989808829658151"/>
          <c:y val="0.6250768435061943"/>
          <c:w val="0.54888746361944662"/>
          <c:h val="0.220081085139396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205882778655778E-2"/>
          <c:y val="0"/>
          <c:w val="0.9460784209661921"/>
          <c:h val="0.589587708894029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Тюменской области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38"/>
            <c:spPr>
              <a:solidFill>
                <a:schemeClr val="accent4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7.1310575789741745E-2"/>
                  <c:y val="1.46721737748728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 здоровое население                                                </c:v>
                </c:pt>
                <c:pt idx="1">
                  <c:v> инвалиды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1300250</c:v>
                </c:pt>
                <c:pt idx="1">
                  <c:v>108000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7009227001220592"/>
          <c:y val="0.51182958194850836"/>
          <c:w val="0.78651571248946628"/>
          <c:h val="0.221979652868368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Тюменской области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63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-2.4096453195085916E-2"/>
                  <c:y val="0.1497561858733426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здоровое детское население</c:v>
                </c:pt>
                <c:pt idx="1">
                  <c:v>дети-инвалиды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297000</c:v>
                </c:pt>
                <c:pt idx="1">
                  <c:v>5600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9559179646271668"/>
          <c:y val="0.58019037935495621"/>
          <c:w val="0.68061114241287257"/>
          <c:h val="0.207999306195931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633103448275865E-2"/>
          <c:y val="2.6308342893412266E-2"/>
          <c:w val="0.93833931034482754"/>
          <c:h val="0.568488488339189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Тюменской области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особая группа  инвалидов                              </c:v>
                </c:pt>
                <c:pt idx="1">
                  <c:v>инвалиды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700</c:v>
                </c:pt>
                <c:pt idx="1">
                  <c:v>5600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особая группа  инвалидов                              </c:v>
                </c:pt>
                <c:pt idx="1">
                  <c:v>инвалиды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7.7424551724137924E-2"/>
          <c:y val="0.64741351701942629"/>
          <c:w val="0.83008441379310349"/>
          <c:h val="0.284184791457701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0.png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Relationship Id="rId4" Type="http://schemas.openxmlformats.org/officeDocument/2006/relationships/image" Target="../media/image68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A23B59-5624-4FB1-A040-1E30E5807EF7}" type="doc">
      <dgm:prSet loTypeId="urn:microsoft.com/office/officeart/2005/8/layout/cycle7" loCatId="cycle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CCF5D8B-FBE4-4894-AACF-4BA3294BCB37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трансформация жизненного уклад</a:t>
          </a:r>
          <a:endParaRPr lang="ru-RU" sz="1600" b="1" dirty="0">
            <a:solidFill>
              <a:schemeClr val="tx1"/>
            </a:solidFill>
          </a:endParaRPr>
        </a:p>
      </dgm:t>
    </dgm:pt>
    <dgm:pt modelId="{AAE8555C-717C-4258-9315-139F3A243844}" type="par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2D548BD-FA58-45BE-BE1A-E3951E8598B8}" type="sib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7D6E15C6-DFAA-495B-BBFD-B5DA905DB408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смена ценностных ориентаций</a:t>
          </a:r>
          <a:endParaRPr lang="ru-RU" sz="1600" b="1" dirty="0">
            <a:solidFill>
              <a:schemeClr val="tx1"/>
            </a:solidFill>
          </a:endParaRPr>
        </a:p>
      </dgm:t>
    </dgm:pt>
    <dgm:pt modelId="{F3872C2E-1876-4E6A-99A7-7D5F02605004}" type="parTrans" cxnId="{83847C80-E9DE-4F76-A5F8-3E8B374714F8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CC1882F2-D265-4B83-96F2-2E0F03E943A3}" type="sibTrans" cxnId="{83847C80-E9DE-4F76-A5F8-3E8B374714F8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83B9DFBF-D6B6-44FC-818A-2FEE8A6DC388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смена культурно-нравственных устоев</a:t>
          </a:r>
          <a:endParaRPr lang="ru-RU" sz="1600" dirty="0">
            <a:solidFill>
              <a:schemeClr val="tx1"/>
            </a:solidFill>
          </a:endParaRPr>
        </a:p>
      </dgm:t>
    </dgm:pt>
    <dgm:pt modelId="{464B660A-6DBF-442E-A710-9234ED321994}" type="parTrans" cxnId="{C84E4920-B849-4629-9BD8-3DB205428251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8A84E49F-6DE4-46D0-B16B-DD3161B4A7D7}" type="sibTrans" cxnId="{C84E4920-B849-4629-9BD8-3DB205428251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D33739B2-D83F-4BE5-B299-B6C055AD1B1B}" type="pres">
      <dgm:prSet presAssocID="{64A23B59-5624-4FB1-A040-1E30E5807E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0BA18B-CA5A-4E96-9C7F-BCD76686A811}" type="pres">
      <dgm:prSet presAssocID="{ACCF5D8B-FBE4-4894-AACF-4BA3294BCB37}" presName="node" presStyleLbl="node1" presStyleIdx="0" presStyleCnt="3" custScaleX="119476" custScaleY="117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D68A8-4DF5-4C30-8B82-EDE31CE769A9}" type="pres">
      <dgm:prSet presAssocID="{32D548BD-FA58-45BE-BE1A-E3951E8598B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2D9969F8-9EC2-4002-80A7-D3CE0DDA2F47}" type="pres">
      <dgm:prSet presAssocID="{32D548BD-FA58-45BE-BE1A-E3951E8598B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29D13ED-E8A5-4A78-BE37-D29FF96CCDE8}" type="pres">
      <dgm:prSet presAssocID="{7D6E15C6-DFAA-495B-BBFD-B5DA905DB408}" presName="node" presStyleLbl="node1" presStyleIdx="1" presStyleCnt="3" custScaleX="114911" custScaleY="119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1AA11-7C11-4D59-A5B7-EDA9839079A7}" type="pres">
      <dgm:prSet presAssocID="{CC1882F2-D265-4B83-96F2-2E0F03E943A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E7D622B0-B166-4829-BAE1-9961BF8F23FD}" type="pres">
      <dgm:prSet presAssocID="{CC1882F2-D265-4B83-96F2-2E0F03E943A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B7541F3-45C4-40E5-8FA9-587225FAF3C7}" type="pres">
      <dgm:prSet presAssocID="{83B9DFBF-D6B6-44FC-818A-2FEE8A6DC388}" presName="node" presStyleLbl="node1" presStyleIdx="2" presStyleCnt="3" custScaleX="118155" custScaleY="124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21676-75D6-4A68-8287-28FBF4F9A2D7}" type="pres">
      <dgm:prSet presAssocID="{8A84E49F-6DE4-46D0-B16B-DD3161B4A7D7}" presName="sibTrans" presStyleLbl="sibTrans2D1" presStyleIdx="2" presStyleCnt="3"/>
      <dgm:spPr/>
      <dgm:t>
        <a:bodyPr/>
        <a:lstStyle/>
        <a:p>
          <a:endParaRPr lang="ru-RU"/>
        </a:p>
      </dgm:t>
    </dgm:pt>
    <dgm:pt modelId="{8CD28BA4-3FA6-4CE2-8F56-6D57E35A2948}" type="pres">
      <dgm:prSet presAssocID="{8A84E49F-6DE4-46D0-B16B-DD3161B4A7D7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4A41750A-A7A8-4941-A176-E5A492D60F4D}" type="presOf" srcId="{8A84E49F-6DE4-46D0-B16B-DD3161B4A7D7}" destId="{65021676-75D6-4A68-8287-28FBF4F9A2D7}" srcOrd="0" destOrd="0" presId="urn:microsoft.com/office/officeart/2005/8/layout/cycle7"/>
    <dgm:cxn modelId="{2FBE61F4-24A5-428F-B572-A55135685E2E}" type="presOf" srcId="{64A23B59-5624-4FB1-A040-1E30E5807EF7}" destId="{D33739B2-D83F-4BE5-B299-B6C055AD1B1B}" srcOrd="0" destOrd="0" presId="urn:microsoft.com/office/officeart/2005/8/layout/cycle7"/>
    <dgm:cxn modelId="{83847C80-E9DE-4F76-A5F8-3E8B374714F8}" srcId="{64A23B59-5624-4FB1-A040-1E30E5807EF7}" destId="{7D6E15C6-DFAA-495B-BBFD-B5DA905DB408}" srcOrd="1" destOrd="0" parTransId="{F3872C2E-1876-4E6A-99A7-7D5F02605004}" sibTransId="{CC1882F2-D265-4B83-96F2-2E0F03E943A3}"/>
    <dgm:cxn modelId="{2848DCB5-A0F9-4B2B-A48E-E53951145158}" type="presOf" srcId="{8A84E49F-6DE4-46D0-B16B-DD3161B4A7D7}" destId="{8CD28BA4-3FA6-4CE2-8F56-6D57E35A2948}" srcOrd="1" destOrd="0" presId="urn:microsoft.com/office/officeart/2005/8/layout/cycle7"/>
    <dgm:cxn modelId="{448B3395-0DAE-4AA9-A756-7F5D0D844677}" type="presOf" srcId="{83B9DFBF-D6B6-44FC-818A-2FEE8A6DC388}" destId="{3B7541F3-45C4-40E5-8FA9-587225FAF3C7}" srcOrd="0" destOrd="0" presId="urn:microsoft.com/office/officeart/2005/8/layout/cycle7"/>
    <dgm:cxn modelId="{C84E4920-B849-4629-9BD8-3DB205428251}" srcId="{64A23B59-5624-4FB1-A040-1E30E5807EF7}" destId="{83B9DFBF-D6B6-44FC-818A-2FEE8A6DC388}" srcOrd="2" destOrd="0" parTransId="{464B660A-6DBF-442E-A710-9234ED321994}" sibTransId="{8A84E49F-6DE4-46D0-B16B-DD3161B4A7D7}"/>
    <dgm:cxn modelId="{5B58D484-50F2-4A1A-BA97-6B407E670581}" type="presOf" srcId="{7D6E15C6-DFAA-495B-BBFD-B5DA905DB408}" destId="{C29D13ED-E8A5-4A78-BE37-D29FF96CCDE8}" srcOrd="0" destOrd="0" presId="urn:microsoft.com/office/officeart/2005/8/layout/cycle7"/>
    <dgm:cxn modelId="{BDC8C668-F65F-4F74-BC43-00CED2B16CF4}" type="presOf" srcId="{32D548BD-FA58-45BE-BE1A-E3951E8598B8}" destId="{D4FD68A8-4DF5-4C30-8B82-EDE31CE769A9}" srcOrd="0" destOrd="0" presId="urn:microsoft.com/office/officeart/2005/8/layout/cycle7"/>
    <dgm:cxn modelId="{8BCF0DA6-6F1D-4B3E-B150-40FDF4246705}" type="presOf" srcId="{ACCF5D8B-FBE4-4894-AACF-4BA3294BCB37}" destId="{870BA18B-CA5A-4E96-9C7F-BCD76686A811}" srcOrd="0" destOrd="0" presId="urn:microsoft.com/office/officeart/2005/8/layout/cycle7"/>
    <dgm:cxn modelId="{86C815D6-4FD4-4A1B-BB8F-37D0E9640531}" type="presOf" srcId="{32D548BD-FA58-45BE-BE1A-E3951E8598B8}" destId="{2D9969F8-9EC2-4002-80A7-D3CE0DDA2F47}" srcOrd="1" destOrd="0" presId="urn:microsoft.com/office/officeart/2005/8/layout/cycle7"/>
    <dgm:cxn modelId="{C98F1D0B-FB26-4FA6-AC6B-010ECB171456}" srcId="{64A23B59-5624-4FB1-A040-1E30E5807EF7}" destId="{ACCF5D8B-FBE4-4894-AACF-4BA3294BCB37}" srcOrd="0" destOrd="0" parTransId="{AAE8555C-717C-4258-9315-139F3A243844}" sibTransId="{32D548BD-FA58-45BE-BE1A-E3951E8598B8}"/>
    <dgm:cxn modelId="{4C06049C-F578-48A0-A28C-0E055DE71A88}" type="presOf" srcId="{CC1882F2-D265-4B83-96F2-2E0F03E943A3}" destId="{E7D622B0-B166-4829-BAE1-9961BF8F23FD}" srcOrd="1" destOrd="0" presId="urn:microsoft.com/office/officeart/2005/8/layout/cycle7"/>
    <dgm:cxn modelId="{D8194558-100F-4480-8836-5895A5E6FFC0}" type="presOf" srcId="{CC1882F2-D265-4B83-96F2-2E0F03E943A3}" destId="{8091AA11-7C11-4D59-A5B7-EDA9839079A7}" srcOrd="0" destOrd="0" presId="urn:microsoft.com/office/officeart/2005/8/layout/cycle7"/>
    <dgm:cxn modelId="{362327B3-D68A-4E50-8CA1-5BF24379A943}" type="presParOf" srcId="{D33739B2-D83F-4BE5-B299-B6C055AD1B1B}" destId="{870BA18B-CA5A-4E96-9C7F-BCD76686A811}" srcOrd="0" destOrd="0" presId="urn:microsoft.com/office/officeart/2005/8/layout/cycle7"/>
    <dgm:cxn modelId="{8C5F7ACC-781F-479D-ADFE-98D30E7493D3}" type="presParOf" srcId="{D33739B2-D83F-4BE5-B299-B6C055AD1B1B}" destId="{D4FD68A8-4DF5-4C30-8B82-EDE31CE769A9}" srcOrd="1" destOrd="0" presId="urn:microsoft.com/office/officeart/2005/8/layout/cycle7"/>
    <dgm:cxn modelId="{AC1827FD-CB3C-4585-976F-3EA77148B931}" type="presParOf" srcId="{D4FD68A8-4DF5-4C30-8B82-EDE31CE769A9}" destId="{2D9969F8-9EC2-4002-80A7-D3CE0DDA2F47}" srcOrd="0" destOrd="0" presId="urn:microsoft.com/office/officeart/2005/8/layout/cycle7"/>
    <dgm:cxn modelId="{8BE337A0-2348-4A16-8906-1DE10EAF130A}" type="presParOf" srcId="{D33739B2-D83F-4BE5-B299-B6C055AD1B1B}" destId="{C29D13ED-E8A5-4A78-BE37-D29FF96CCDE8}" srcOrd="2" destOrd="0" presId="urn:microsoft.com/office/officeart/2005/8/layout/cycle7"/>
    <dgm:cxn modelId="{53A822EE-EFF3-4DCC-A420-2E125454CD8E}" type="presParOf" srcId="{D33739B2-D83F-4BE5-B299-B6C055AD1B1B}" destId="{8091AA11-7C11-4D59-A5B7-EDA9839079A7}" srcOrd="3" destOrd="0" presId="urn:microsoft.com/office/officeart/2005/8/layout/cycle7"/>
    <dgm:cxn modelId="{1B1262F5-1D85-4420-8A18-107C2A5D5AB7}" type="presParOf" srcId="{8091AA11-7C11-4D59-A5B7-EDA9839079A7}" destId="{E7D622B0-B166-4829-BAE1-9961BF8F23FD}" srcOrd="0" destOrd="0" presId="urn:microsoft.com/office/officeart/2005/8/layout/cycle7"/>
    <dgm:cxn modelId="{46F2D60F-293A-42A3-8FD6-806BF874D302}" type="presParOf" srcId="{D33739B2-D83F-4BE5-B299-B6C055AD1B1B}" destId="{3B7541F3-45C4-40E5-8FA9-587225FAF3C7}" srcOrd="4" destOrd="0" presId="urn:microsoft.com/office/officeart/2005/8/layout/cycle7"/>
    <dgm:cxn modelId="{A0B417DD-0399-4D3A-9518-59EF518CE678}" type="presParOf" srcId="{D33739B2-D83F-4BE5-B299-B6C055AD1B1B}" destId="{65021676-75D6-4A68-8287-28FBF4F9A2D7}" srcOrd="5" destOrd="0" presId="urn:microsoft.com/office/officeart/2005/8/layout/cycle7"/>
    <dgm:cxn modelId="{E01D1F1C-121A-4CAB-AEED-E66AB7739C50}" type="presParOf" srcId="{65021676-75D6-4A68-8287-28FBF4F9A2D7}" destId="{8CD28BA4-3FA6-4CE2-8F56-6D57E35A294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FCCE3F5-E3E2-4191-982A-944BF76AEA1A}" type="doc">
      <dgm:prSet loTypeId="urn:microsoft.com/office/officeart/2008/layout/PictureStrips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A2C5CF7-AD36-4DF1-B8D8-AB3472DDD307}">
      <dgm:prSet phldrT="[Текст]" custT="1"/>
      <dgm:spPr/>
      <dgm:t>
        <a:bodyPr/>
        <a:lstStyle/>
        <a:p>
          <a:r>
            <a:rPr lang="ru-RU" sz="2000" dirty="0" smtClean="0"/>
            <a:t>Использование в образовательном процессе современных технических и программных средств обучения.</a:t>
          </a:r>
          <a:endParaRPr lang="ru-RU" sz="2000" dirty="0"/>
        </a:p>
      </dgm:t>
    </dgm:pt>
    <dgm:pt modelId="{1C249799-54CD-47C4-A2C6-917A76D08E46}" type="par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0B84947-39B5-4ADA-93C4-27C9F3B8D5A4}" type="sib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DCB7-797D-4AD8-BAFC-156529A6975B}">
      <dgm:prSet phldrT="[Текст]" custT="1"/>
      <dgm:spPr/>
      <dgm:t>
        <a:bodyPr/>
        <a:lstStyle/>
        <a:p>
          <a:r>
            <a:rPr lang="ru-RU" sz="2000" dirty="0" smtClean="0"/>
            <a:t>Подготовка педагогических кадров для работы с инвалидами и лицами с ОВЗ</a:t>
          </a:r>
          <a:endParaRPr lang="ru-RU" sz="2000" dirty="0"/>
        </a:p>
      </dgm:t>
    </dgm:pt>
    <dgm:pt modelId="{005A265B-C04B-4AB1-AA3B-D46085ABCCDC}" type="par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7BF19D7-BA96-4D61-9535-55E7070AEAF2}" type="sib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BF2F8C4-6119-4B9E-A392-32C75A37CDE8}">
      <dgm:prSet phldrT="[Текст]" custT="1"/>
      <dgm:spPr/>
      <dgm:t>
        <a:bodyPr/>
        <a:lstStyle/>
        <a:p>
          <a:r>
            <a:rPr lang="ru-RU" sz="2000" dirty="0" smtClean="0"/>
            <a:t>Обеспечение условий для самоопределения и самореализации личности</a:t>
          </a:r>
          <a:endParaRPr lang="ru-RU" sz="2000" dirty="0"/>
        </a:p>
      </dgm:t>
    </dgm:pt>
    <dgm:pt modelId="{FACD626D-DF92-4D9B-B19A-E6BDE5C7CE01}" type="par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7FBBE0A-02E8-4C60-B2DE-256E7C54D68A}" type="sib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1EFA1877-CE15-4D1C-A2F9-6428D8DA77EC}">
      <dgm:prSet phldrT="[Текст]" custT="1"/>
      <dgm:spPr/>
      <dgm:t>
        <a:bodyPr/>
        <a:lstStyle/>
        <a:p>
          <a:r>
            <a:rPr lang="ru-RU" sz="1850" dirty="0" smtClean="0"/>
            <a:t>Организация психолого-педагогического, социального и медицинского сопровождения инвалидов и лиц с ОВЗ</a:t>
          </a:r>
          <a:endParaRPr lang="ru-RU" sz="1850" dirty="0"/>
        </a:p>
      </dgm:t>
    </dgm:pt>
    <dgm:pt modelId="{682C8EFF-FDD6-40E3-95E4-FC908C708E25}" type="parTrans" cxnId="{C6941E7E-7B6C-4835-A695-37724A7620A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B2058E-34CC-450D-9919-79B62C6B29F3}" type="sibTrans" cxnId="{C6941E7E-7B6C-4835-A695-37724A7620A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2F15FA3-E2E8-464B-BBFF-B967312ACF14}">
      <dgm:prSet phldrT="[Текст]" custT="1"/>
      <dgm:spPr/>
      <dgm:t>
        <a:bodyPr/>
        <a:lstStyle/>
        <a:p>
          <a:r>
            <a:rPr lang="ru-RU" sz="2000" dirty="0" smtClean="0"/>
            <a:t>Развитие новых форм и механизмов участия работодателей в образовательном процессе профессиональных образовательных организаций</a:t>
          </a:r>
          <a:endParaRPr lang="ru-RU" sz="2000" dirty="0"/>
        </a:p>
      </dgm:t>
    </dgm:pt>
    <dgm:pt modelId="{AB9185CA-69F4-48EF-84DA-7A2E9FF03EF2}" type="parTrans" cxnId="{6147DB61-E7B8-4FA0-8C1A-AFF95BBC3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27CA3D-D076-48F2-A17B-90C44402647C}" type="sibTrans" cxnId="{6147DB61-E7B8-4FA0-8C1A-AFF95BBC3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29542FB-96B0-4C34-9FE5-584AFBC42D05}">
      <dgm:prSet phldrT="[Текст]" custT="1"/>
      <dgm:spPr/>
      <dgm:t>
        <a:bodyPr/>
        <a:lstStyle/>
        <a:p>
          <a:r>
            <a:rPr lang="ru-RU" sz="2000" smtClean="0"/>
            <a:t>Повышение информационной открытости по вопросам организации и оснащенности образовательного процесса для инвалидов и лиц с ОВЗ</a:t>
          </a:r>
          <a:endParaRPr lang="ru-RU" sz="2000" dirty="0"/>
        </a:p>
      </dgm:t>
    </dgm:pt>
    <dgm:pt modelId="{3668BD04-3DE0-4ADD-A5D3-11FCD07D6426}" type="parTrans" cxnId="{39BB2F26-2834-44C4-A6C3-827AD497E4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762277-9EC2-47CC-8D5E-06448D87E013}" type="sibTrans" cxnId="{39BB2F26-2834-44C4-A6C3-827AD497E4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AC341A-3937-4065-AA33-2F39AAFCB69C}" type="pres">
      <dgm:prSet presAssocID="{3FCCE3F5-E3E2-4191-982A-944BF76AEA1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A9F0A-E96D-4CAB-971F-D757EED2898D}" type="pres">
      <dgm:prSet presAssocID="{9A2C5CF7-AD36-4DF1-B8D8-AB3472DDD307}" presName="composite" presStyleCnt="0"/>
      <dgm:spPr/>
      <dgm:t>
        <a:bodyPr/>
        <a:lstStyle/>
        <a:p>
          <a:endParaRPr lang="ru-RU"/>
        </a:p>
      </dgm:t>
    </dgm:pt>
    <dgm:pt modelId="{7EFD32FE-56B4-43FF-A141-1BA2A80810A5}" type="pres">
      <dgm:prSet presAssocID="{9A2C5CF7-AD36-4DF1-B8D8-AB3472DDD307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712B25-8B93-4B0E-81CC-91C9EFBD31B7}" type="pres">
      <dgm:prSet presAssocID="{9A2C5CF7-AD36-4DF1-B8D8-AB3472DDD307}" presName="rect2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8A82ED-9C75-488D-A1A9-851C509A020F}" type="pres">
      <dgm:prSet presAssocID="{E0B84947-39B5-4ADA-93C4-27C9F3B8D5A4}" presName="sibTrans" presStyleCnt="0"/>
      <dgm:spPr/>
      <dgm:t>
        <a:bodyPr/>
        <a:lstStyle/>
        <a:p>
          <a:endParaRPr lang="ru-RU"/>
        </a:p>
      </dgm:t>
    </dgm:pt>
    <dgm:pt modelId="{1DE6D99B-9574-474F-BA58-99CD0C6043A5}" type="pres">
      <dgm:prSet presAssocID="{FACDDCB7-797D-4AD8-BAFC-156529A6975B}" presName="composite" presStyleCnt="0"/>
      <dgm:spPr/>
      <dgm:t>
        <a:bodyPr/>
        <a:lstStyle/>
        <a:p>
          <a:endParaRPr lang="ru-RU"/>
        </a:p>
      </dgm:t>
    </dgm:pt>
    <dgm:pt modelId="{8EBEB8E0-F2F0-450D-9704-8AB588FF943A}" type="pres">
      <dgm:prSet presAssocID="{FACDDCB7-797D-4AD8-BAFC-156529A6975B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770C9-39EB-43A7-A470-4F9FD7F30A75}" type="pres">
      <dgm:prSet presAssocID="{FACDDCB7-797D-4AD8-BAFC-156529A6975B}" presName="rect2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5EC2053-BFF9-4086-B126-9A78657D8813}" type="pres">
      <dgm:prSet presAssocID="{27BF19D7-BA96-4D61-9535-55E7070AEAF2}" presName="sibTrans" presStyleCnt="0"/>
      <dgm:spPr/>
      <dgm:t>
        <a:bodyPr/>
        <a:lstStyle/>
        <a:p>
          <a:endParaRPr lang="ru-RU"/>
        </a:p>
      </dgm:t>
    </dgm:pt>
    <dgm:pt modelId="{F7B27EF3-FA4B-45DA-B3AE-FBE6011ACB03}" type="pres">
      <dgm:prSet presAssocID="{4BF2F8C4-6119-4B9E-A392-32C75A37CDE8}" presName="composite" presStyleCnt="0"/>
      <dgm:spPr/>
      <dgm:t>
        <a:bodyPr/>
        <a:lstStyle/>
        <a:p>
          <a:endParaRPr lang="ru-RU"/>
        </a:p>
      </dgm:t>
    </dgm:pt>
    <dgm:pt modelId="{72F621C5-1E69-4B92-8E07-06E6FBED8964}" type="pres">
      <dgm:prSet presAssocID="{4BF2F8C4-6119-4B9E-A392-32C75A37CDE8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FB0F8-82DC-4834-9239-A04E84D898BF}" type="pres">
      <dgm:prSet presAssocID="{4BF2F8C4-6119-4B9E-A392-32C75A37CDE8}" presName="rect2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ADC53E1-0625-41FC-B0AA-312349D2A04A}" type="pres">
      <dgm:prSet presAssocID="{67FBBE0A-02E8-4C60-B2DE-256E7C54D68A}" presName="sibTrans" presStyleCnt="0"/>
      <dgm:spPr/>
      <dgm:t>
        <a:bodyPr/>
        <a:lstStyle/>
        <a:p>
          <a:endParaRPr lang="ru-RU"/>
        </a:p>
      </dgm:t>
    </dgm:pt>
    <dgm:pt modelId="{78B56AFB-B06C-4469-A0D2-F11EF7109A20}" type="pres">
      <dgm:prSet presAssocID="{1EFA1877-CE15-4D1C-A2F9-6428D8DA77EC}" presName="composite" presStyleCnt="0"/>
      <dgm:spPr/>
      <dgm:t>
        <a:bodyPr/>
        <a:lstStyle/>
        <a:p>
          <a:endParaRPr lang="ru-RU"/>
        </a:p>
      </dgm:t>
    </dgm:pt>
    <dgm:pt modelId="{8FDA759F-16D1-4170-978C-3F28B599AA74}" type="pres">
      <dgm:prSet presAssocID="{1EFA1877-CE15-4D1C-A2F9-6428D8DA77EC}" presName="rect1" presStyleLbl="trAlignAcc1" presStyleIdx="3" presStyleCnt="6" custScaleX="104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27407-C387-479A-BF92-927CC9FEBA89}" type="pres">
      <dgm:prSet presAssocID="{1EFA1877-CE15-4D1C-A2F9-6428D8DA77EC}" presName="rect2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3EB3E4-5779-467A-86DC-13691CD37A23}" type="pres">
      <dgm:prSet presAssocID="{85B2058E-34CC-450D-9919-79B62C6B29F3}" presName="sibTrans" presStyleCnt="0"/>
      <dgm:spPr/>
      <dgm:t>
        <a:bodyPr/>
        <a:lstStyle/>
        <a:p>
          <a:endParaRPr lang="ru-RU"/>
        </a:p>
      </dgm:t>
    </dgm:pt>
    <dgm:pt modelId="{4830F144-4456-49F9-8AAD-C3F506E47533}" type="pres">
      <dgm:prSet presAssocID="{B2F15FA3-E2E8-464B-BBFF-B967312ACF14}" presName="composite" presStyleCnt="0"/>
      <dgm:spPr/>
      <dgm:t>
        <a:bodyPr/>
        <a:lstStyle/>
        <a:p>
          <a:endParaRPr lang="ru-RU"/>
        </a:p>
      </dgm:t>
    </dgm:pt>
    <dgm:pt modelId="{DAD2697E-5681-43B7-BB50-44ACD4361432}" type="pres">
      <dgm:prSet presAssocID="{B2F15FA3-E2E8-464B-BBFF-B967312ACF14}" presName="rect1" presStyleLbl="trAlignAcc1" presStyleIdx="4" presStyleCnt="6" custScaleY="112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EFA44-4077-4435-B3CC-0EBE795474AD}" type="pres">
      <dgm:prSet presAssocID="{B2F15FA3-E2E8-464B-BBFF-B967312ACF14}" presName="rect2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47A1ED1-F1C4-45A5-9D4E-EFAE3352F0A4}" type="pres">
      <dgm:prSet presAssocID="{DF27CA3D-D076-48F2-A17B-90C44402647C}" presName="sibTrans" presStyleCnt="0"/>
      <dgm:spPr/>
      <dgm:t>
        <a:bodyPr/>
        <a:lstStyle/>
        <a:p>
          <a:endParaRPr lang="ru-RU"/>
        </a:p>
      </dgm:t>
    </dgm:pt>
    <dgm:pt modelId="{3F716FDE-F47F-44CF-A5C4-E5C8D5C4BFE2}" type="pres">
      <dgm:prSet presAssocID="{729542FB-96B0-4C34-9FE5-584AFBC42D05}" presName="composite" presStyleCnt="0"/>
      <dgm:spPr/>
      <dgm:t>
        <a:bodyPr/>
        <a:lstStyle/>
        <a:p>
          <a:endParaRPr lang="ru-RU"/>
        </a:p>
      </dgm:t>
    </dgm:pt>
    <dgm:pt modelId="{BE90B2E7-D2C7-465C-AB74-22CD77798052}" type="pres">
      <dgm:prSet presAssocID="{729542FB-96B0-4C34-9FE5-584AFBC42D05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F4C40D-4932-4B3F-B6EF-EA7302D41F8C}" type="pres">
      <dgm:prSet presAssocID="{729542FB-96B0-4C34-9FE5-584AFBC42D05}" presName="rect2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6941E7E-7B6C-4835-A695-37724A7620A1}" srcId="{3FCCE3F5-E3E2-4191-982A-944BF76AEA1A}" destId="{1EFA1877-CE15-4D1C-A2F9-6428D8DA77EC}" srcOrd="3" destOrd="0" parTransId="{682C8EFF-FDD6-40E3-95E4-FC908C708E25}" sibTransId="{85B2058E-34CC-450D-9919-79B62C6B29F3}"/>
    <dgm:cxn modelId="{34366C2B-85EE-4293-B1A0-2F359254BF7D}" type="presOf" srcId="{B2F15FA3-E2E8-464B-BBFF-B967312ACF14}" destId="{DAD2697E-5681-43B7-BB50-44ACD4361432}" srcOrd="0" destOrd="0" presId="urn:microsoft.com/office/officeart/2008/layout/PictureStrips"/>
    <dgm:cxn modelId="{6147DB61-E7B8-4FA0-8C1A-AFF95BBC320A}" srcId="{3FCCE3F5-E3E2-4191-982A-944BF76AEA1A}" destId="{B2F15FA3-E2E8-464B-BBFF-B967312ACF14}" srcOrd="4" destOrd="0" parTransId="{AB9185CA-69F4-48EF-84DA-7A2E9FF03EF2}" sibTransId="{DF27CA3D-D076-48F2-A17B-90C44402647C}"/>
    <dgm:cxn modelId="{D4E02F42-C69D-4B55-8F57-A1F476684C7E}" type="presOf" srcId="{729542FB-96B0-4C34-9FE5-584AFBC42D05}" destId="{BE90B2E7-D2C7-465C-AB74-22CD77798052}" srcOrd="0" destOrd="0" presId="urn:microsoft.com/office/officeart/2008/layout/PictureStrips"/>
    <dgm:cxn modelId="{39BB2F26-2834-44C4-A6C3-827AD497E47C}" srcId="{3FCCE3F5-E3E2-4191-982A-944BF76AEA1A}" destId="{729542FB-96B0-4C34-9FE5-584AFBC42D05}" srcOrd="5" destOrd="0" parTransId="{3668BD04-3DE0-4ADD-A5D3-11FCD07D6426}" sibTransId="{ED762277-9EC2-47CC-8D5E-06448D87E013}"/>
    <dgm:cxn modelId="{5DB14CD2-3E50-43CF-AB5A-2F3BEC888343}" type="presOf" srcId="{3FCCE3F5-E3E2-4191-982A-944BF76AEA1A}" destId="{06AC341A-3937-4065-AA33-2F39AAFCB69C}" srcOrd="0" destOrd="0" presId="urn:microsoft.com/office/officeart/2008/layout/PictureStrips"/>
    <dgm:cxn modelId="{9C3CC300-B271-4AE4-B37D-D599B2F42922}" type="presOf" srcId="{FACDDCB7-797D-4AD8-BAFC-156529A6975B}" destId="{8EBEB8E0-F2F0-450D-9704-8AB588FF943A}" srcOrd="0" destOrd="0" presId="urn:microsoft.com/office/officeart/2008/layout/PictureStrips"/>
    <dgm:cxn modelId="{E8502B85-0C75-4923-980E-6A88D567D365}" srcId="{3FCCE3F5-E3E2-4191-982A-944BF76AEA1A}" destId="{4BF2F8C4-6119-4B9E-A392-32C75A37CDE8}" srcOrd="2" destOrd="0" parTransId="{FACD626D-DF92-4D9B-B19A-E6BDE5C7CE01}" sibTransId="{67FBBE0A-02E8-4C60-B2DE-256E7C54D68A}"/>
    <dgm:cxn modelId="{49210037-1768-4DAB-BDB1-40F90510C0BA}" srcId="{3FCCE3F5-E3E2-4191-982A-944BF76AEA1A}" destId="{FACDDCB7-797D-4AD8-BAFC-156529A6975B}" srcOrd="1" destOrd="0" parTransId="{005A265B-C04B-4AB1-AA3B-D46085ABCCDC}" sibTransId="{27BF19D7-BA96-4D61-9535-55E7070AEAF2}"/>
    <dgm:cxn modelId="{7CE15EE1-7F67-411A-BFCE-DD72BF2ADDD7}" type="presOf" srcId="{4BF2F8C4-6119-4B9E-A392-32C75A37CDE8}" destId="{72F621C5-1E69-4B92-8E07-06E6FBED8964}" srcOrd="0" destOrd="0" presId="urn:microsoft.com/office/officeart/2008/layout/PictureStrips"/>
    <dgm:cxn modelId="{9BAE2645-F4F0-4052-99A6-07135BF8FADD}" srcId="{3FCCE3F5-E3E2-4191-982A-944BF76AEA1A}" destId="{9A2C5CF7-AD36-4DF1-B8D8-AB3472DDD307}" srcOrd="0" destOrd="0" parTransId="{1C249799-54CD-47C4-A2C6-917A76D08E46}" sibTransId="{E0B84947-39B5-4ADA-93C4-27C9F3B8D5A4}"/>
    <dgm:cxn modelId="{CB68A764-44A8-4B79-88CC-1D3FFAF1412E}" type="presOf" srcId="{1EFA1877-CE15-4D1C-A2F9-6428D8DA77EC}" destId="{8FDA759F-16D1-4170-978C-3F28B599AA74}" srcOrd="0" destOrd="0" presId="urn:microsoft.com/office/officeart/2008/layout/PictureStrips"/>
    <dgm:cxn modelId="{2D2FCDD9-AA59-4A0F-A8B7-B85F4CB783AC}" type="presOf" srcId="{9A2C5CF7-AD36-4DF1-B8D8-AB3472DDD307}" destId="{7EFD32FE-56B4-43FF-A141-1BA2A80810A5}" srcOrd="0" destOrd="0" presId="urn:microsoft.com/office/officeart/2008/layout/PictureStrips"/>
    <dgm:cxn modelId="{B062EA0A-0D55-4F7C-B28D-F3935235D312}" type="presParOf" srcId="{06AC341A-3937-4065-AA33-2F39AAFCB69C}" destId="{403A9F0A-E96D-4CAB-971F-D757EED2898D}" srcOrd="0" destOrd="0" presId="urn:microsoft.com/office/officeart/2008/layout/PictureStrips"/>
    <dgm:cxn modelId="{5743B9BF-D6A2-4B5E-A645-89A6B41DD2C4}" type="presParOf" srcId="{403A9F0A-E96D-4CAB-971F-D757EED2898D}" destId="{7EFD32FE-56B4-43FF-A141-1BA2A80810A5}" srcOrd="0" destOrd="0" presId="urn:microsoft.com/office/officeart/2008/layout/PictureStrips"/>
    <dgm:cxn modelId="{8665869B-8458-4290-9A3E-DB04A98839ED}" type="presParOf" srcId="{403A9F0A-E96D-4CAB-971F-D757EED2898D}" destId="{EE712B25-8B93-4B0E-81CC-91C9EFBD31B7}" srcOrd="1" destOrd="0" presId="urn:microsoft.com/office/officeart/2008/layout/PictureStrips"/>
    <dgm:cxn modelId="{1D6501F4-581F-4EA6-8984-0372A815196C}" type="presParOf" srcId="{06AC341A-3937-4065-AA33-2F39AAFCB69C}" destId="{9C8A82ED-9C75-488D-A1A9-851C509A020F}" srcOrd="1" destOrd="0" presId="urn:microsoft.com/office/officeart/2008/layout/PictureStrips"/>
    <dgm:cxn modelId="{D7EA97E9-EDAA-4BA2-B550-1C4E7A368832}" type="presParOf" srcId="{06AC341A-3937-4065-AA33-2F39AAFCB69C}" destId="{1DE6D99B-9574-474F-BA58-99CD0C6043A5}" srcOrd="2" destOrd="0" presId="urn:microsoft.com/office/officeart/2008/layout/PictureStrips"/>
    <dgm:cxn modelId="{8B5E0D74-F997-49BA-8632-C1DF0D879111}" type="presParOf" srcId="{1DE6D99B-9574-474F-BA58-99CD0C6043A5}" destId="{8EBEB8E0-F2F0-450D-9704-8AB588FF943A}" srcOrd="0" destOrd="0" presId="urn:microsoft.com/office/officeart/2008/layout/PictureStrips"/>
    <dgm:cxn modelId="{B192AF30-93D2-4FC9-9ABC-CF5656A7CDAF}" type="presParOf" srcId="{1DE6D99B-9574-474F-BA58-99CD0C6043A5}" destId="{AB8770C9-39EB-43A7-A470-4F9FD7F30A75}" srcOrd="1" destOrd="0" presId="urn:microsoft.com/office/officeart/2008/layout/PictureStrips"/>
    <dgm:cxn modelId="{31397459-4CAC-451E-B014-C320B2952C07}" type="presParOf" srcId="{06AC341A-3937-4065-AA33-2F39AAFCB69C}" destId="{25EC2053-BFF9-4086-B126-9A78657D8813}" srcOrd="3" destOrd="0" presId="urn:microsoft.com/office/officeart/2008/layout/PictureStrips"/>
    <dgm:cxn modelId="{F9598AEB-34F0-402C-8A3F-F7C38F7BB72D}" type="presParOf" srcId="{06AC341A-3937-4065-AA33-2F39AAFCB69C}" destId="{F7B27EF3-FA4B-45DA-B3AE-FBE6011ACB03}" srcOrd="4" destOrd="0" presId="urn:microsoft.com/office/officeart/2008/layout/PictureStrips"/>
    <dgm:cxn modelId="{CBE36D2E-7A02-4985-A39C-A3D49814A425}" type="presParOf" srcId="{F7B27EF3-FA4B-45DA-B3AE-FBE6011ACB03}" destId="{72F621C5-1E69-4B92-8E07-06E6FBED8964}" srcOrd="0" destOrd="0" presId="urn:microsoft.com/office/officeart/2008/layout/PictureStrips"/>
    <dgm:cxn modelId="{BF3DEB75-2D39-44E7-8764-F55A328BDA8D}" type="presParOf" srcId="{F7B27EF3-FA4B-45DA-B3AE-FBE6011ACB03}" destId="{990FB0F8-82DC-4834-9239-A04E84D898BF}" srcOrd="1" destOrd="0" presId="urn:microsoft.com/office/officeart/2008/layout/PictureStrips"/>
    <dgm:cxn modelId="{1454A5DF-A8D7-4987-9D3C-7C4DCF7D49B2}" type="presParOf" srcId="{06AC341A-3937-4065-AA33-2F39AAFCB69C}" destId="{7ADC53E1-0625-41FC-B0AA-312349D2A04A}" srcOrd="5" destOrd="0" presId="urn:microsoft.com/office/officeart/2008/layout/PictureStrips"/>
    <dgm:cxn modelId="{0AE83D71-0560-4041-A2BD-8FC0551C03C4}" type="presParOf" srcId="{06AC341A-3937-4065-AA33-2F39AAFCB69C}" destId="{78B56AFB-B06C-4469-A0D2-F11EF7109A20}" srcOrd="6" destOrd="0" presId="urn:microsoft.com/office/officeart/2008/layout/PictureStrips"/>
    <dgm:cxn modelId="{F60E1DDF-E1D6-44B3-B50F-5FFA7EC334AD}" type="presParOf" srcId="{78B56AFB-B06C-4469-A0D2-F11EF7109A20}" destId="{8FDA759F-16D1-4170-978C-3F28B599AA74}" srcOrd="0" destOrd="0" presId="urn:microsoft.com/office/officeart/2008/layout/PictureStrips"/>
    <dgm:cxn modelId="{68CA10D4-10EB-40FD-A51C-61C6B1A04570}" type="presParOf" srcId="{78B56AFB-B06C-4469-A0D2-F11EF7109A20}" destId="{B7327407-C387-479A-BF92-927CC9FEBA89}" srcOrd="1" destOrd="0" presId="urn:microsoft.com/office/officeart/2008/layout/PictureStrips"/>
    <dgm:cxn modelId="{98194BFA-B7E3-4FE3-A4D5-7F78ABAA4B35}" type="presParOf" srcId="{06AC341A-3937-4065-AA33-2F39AAFCB69C}" destId="{F83EB3E4-5779-467A-86DC-13691CD37A23}" srcOrd="7" destOrd="0" presId="urn:microsoft.com/office/officeart/2008/layout/PictureStrips"/>
    <dgm:cxn modelId="{702B02E2-A584-446E-8E90-D4DDFEEAF25C}" type="presParOf" srcId="{06AC341A-3937-4065-AA33-2F39AAFCB69C}" destId="{4830F144-4456-49F9-8AAD-C3F506E47533}" srcOrd="8" destOrd="0" presId="urn:microsoft.com/office/officeart/2008/layout/PictureStrips"/>
    <dgm:cxn modelId="{E0BD68CE-BA45-4B63-A4AD-E30341B3073A}" type="presParOf" srcId="{4830F144-4456-49F9-8AAD-C3F506E47533}" destId="{DAD2697E-5681-43B7-BB50-44ACD4361432}" srcOrd="0" destOrd="0" presId="urn:microsoft.com/office/officeart/2008/layout/PictureStrips"/>
    <dgm:cxn modelId="{14A14855-8676-4D71-A9FF-AAD620871DD7}" type="presParOf" srcId="{4830F144-4456-49F9-8AAD-C3F506E47533}" destId="{DBFEFA44-4077-4435-B3CC-0EBE795474AD}" srcOrd="1" destOrd="0" presId="urn:microsoft.com/office/officeart/2008/layout/PictureStrips"/>
    <dgm:cxn modelId="{70935383-1F1F-475B-999F-C6D1B780D88A}" type="presParOf" srcId="{06AC341A-3937-4065-AA33-2F39AAFCB69C}" destId="{B47A1ED1-F1C4-45A5-9D4E-EFAE3352F0A4}" srcOrd="9" destOrd="0" presId="urn:microsoft.com/office/officeart/2008/layout/PictureStrips"/>
    <dgm:cxn modelId="{739F9FA9-C373-4733-A56F-0CE996ACC75B}" type="presParOf" srcId="{06AC341A-3937-4065-AA33-2F39AAFCB69C}" destId="{3F716FDE-F47F-44CF-A5C4-E5C8D5C4BFE2}" srcOrd="10" destOrd="0" presId="urn:microsoft.com/office/officeart/2008/layout/PictureStrips"/>
    <dgm:cxn modelId="{134FA792-5354-4231-AF0A-74C0D94AE24D}" type="presParOf" srcId="{3F716FDE-F47F-44CF-A5C4-E5C8D5C4BFE2}" destId="{BE90B2E7-D2C7-465C-AB74-22CD77798052}" srcOrd="0" destOrd="0" presId="urn:microsoft.com/office/officeart/2008/layout/PictureStrips"/>
    <dgm:cxn modelId="{582AC205-B9CD-4968-902F-3A01BFA3ACEF}" type="presParOf" srcId="{3F716FDE-F47F-44CF-A5C4-E5C8D5C4BFE2}" destId="{F8F4C40D-4932-4B3F-B6EF-EA7302D41F8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4A23B59-5624-4FB1-A040-1E30E5807EF7}" type="doc">
      <dgm:prSet loTypeId="urn:microsoft.com/office/officeart/2008/layout/VerticalCurvedLis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CCF5D8B-FBE4-4894-AACF-4BA3294BCB37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Модель организации образовательного процесса для инвалидов и лиц с ОВЗ</a:t>
          </a:r>
          <a:endParaRPr lang="ru-RU" sz="2000" b="1" dirty="0">
            <a:solidFill>
              <a:schemeClr val="tx1"/>
            </a:solidFill>
          </a:endParaRPr>
        </a:p>
      </dgm:t>
    </dgm:pt>
    <dgm:pt modelId="{AAE8555C-717C-4258-9315-139F3A243844}" type="parTrans" cxnId="{C98F1D0B-FB26-4FA6-AC6B-010ECB171456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32D548BD-FA58-45BE-BE1A-E3951E8598B8}" type="sibTrans" cxnId="{C98F1D0B-FB26-4FA6-AC6B-010ECB171456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B0CB6F59-7451-4133-9EB3-BE2A4375DEAB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Учебно-методические пособия для обеспечения образовательного процесса инвалидов и лиц с ОВЗ</a:t>
          </a:r>
          <a:endParaRPr lang="ru-RU" sz="2000" b="1" dirty="0">
            <a:solidFill>
              <a:schemeClr val="tx1"/>
            </a:solidFill>
          </a:endParaRPr>
        </a:p>
      </dgm:t>
    </dgm:pt>
    <dgm:pt modelId="{2903C3A2-AD83-4C54-9900-6A2C04CD4D55}" type="parTrans" cxnId="{EC377050-B121-4BFA-B0AE-7034D4932F9E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EADF4B98-2D2D-438D-AB9C-D101D9A889C8}" type="sibTrans" cxnId="{EC377050-B121-4BFA-B0AE-7034D4932F9E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3F358C59-9748-49E2-9006-0739E06EF5F8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Программы психолого-педагогического, социального и медицинского сопровождения инвалидов и лиц с ОВЗ</a:t>
          </a:r>
          <a:endParaRPr lang="ru-RU" sz="2000" b="1" dirty="0">
            <a:solidFill>
              <a:schemeClr val="tx1"/>
            </a:solidFill>
          </a:endParaRPr>
        </a:p>
      </dgm:t>
    </dgm:pt>
    <dgm:pt modelId="{47381BC1-5B6E-4BFB-888E-8C6DA48CCF32}" type="parTrans" cxnId="{205C8A23-52FE-4A94-A23A-38206F8030E4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40C3EAE0-0DA6-44AA-A6DE-2BAB829B6386}" type="sibTrans" cxnId="{205C8A23-52FE-4A94-A23A-38206F8030E4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6EF0B5D8-DC35-460C-82C1-290E00DF3820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rPr>
            <a:t>Специальный раздел на сайте ПОО в сети Интернет, отражающий деятельность по организации образовательного процесса для инвалидов и лиц с ОВЗ.</a:t>
          </a:r>
          <a:endParaRPr lang="ru-RU" sz="2000" b="1" dirty="0">
            <a:solidFill>
              <a:schemeClr val="tx1"/>
            </a:solidFill>
          </a:endParaRPr>
        </a:p>
      </dgm:t>
    </dgm:pt>
    <dgm:pt modelId="{157266C3-621D-4AA8-BFF1-0259CE65E315}" type="parTrans" cxnId="{B2FF4776-DE3F-4366-AE27-492D5F463B01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C657026-D5A9-47B4-890F-4A779AD8A208}" type="sibTrans" cxnId="{B2FF4776-DE3F-4366-AE27-492D5F463B01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B4EFF7CE-DA30-4396-A6A5-AD04FD116236}" type="pres">
      <dgm:prSet presAssocID="{64A23B59-5624-4FB1-A040-1E30E5807E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A74347C-A85B-4E4C-8540-36D425CB254A}" type="pres">
      <dgm:prSet presAssocID="{64A23B59-5624-4FB1-A040-1E30E5807EF7}" presName="Name1" presStyleCnt="0"/>
      <dgm:spPr/>
      <dgm:t>
        <a:bodyPr/>
        <a:lstStyle/>
        <a:p>
          <a:endParaRPr lang="ru-RU"/>
        </a:p>
      </dgm:t>
    </dgm:pt>
    <dgm:pt modelId="{751069A6-4B61-4250-B340-5B0D8FB08C43}" type="pres">
      <dgm:prSet presAssocID="{64A23B59-5624-4FB1-A040-1E30E5807EF7}" presName="cycle" presStyleCnt="0"/>
      <dgm:spPr/>
      <dgm:t>
        <a:bodyPr/>
        <a:lstStyle/>
        <a:p>
          <a:endParaRPr lang="ru-RU"/>
        </a:p>
      </dgm:t>
    </dgm:pt>
    <dgm:pt modelId="{20640BD9-C284-405B-8BD4-98048F10FE2F}" type="pres">
      <dgm:prSet presAssocID="{64A23B59-5624-4FB1-A040-1E30E5807EF7}" presName="srcNode" presStyleLbl="node1" presStyleIdx="0" presStyleCnt="4"/>
      <dgm:spPr/>
      <dgm:t>
        <a:bodyPr/>
        <a:lstStyle/>
        <a:p>
          <a:endParaRPr lang="ru-RU"/>
        </a:p>
      </dgm:t>
    </dgm:pt>
    <dgm:pt modelId="{A7005F4A-4A49-4F96-BCFE-792651641CE8}" type="pres">
      <dgm:prSet presAssocID="{64A23B59-5624-4FB1-A040-1E30E5807EF7}" presName="conn" presStyleLbl="parChTrans1D2" presStyleIdx="0" presStyleCnt="1"/>
      <dgm:spPr/>
      <dgm:t>
        <a:bodyPr/>
        <a:lstStyle/>
        <a:p>
          <a:endParaRPr lang="ru-RU"/>
        </a:p>
      </dgm:t>
    </dgm:pt>
    <dgm:pt modelId="{049C6C2E-C011-4434-9FF8-81B953D5176F}" type="pres">
      <dgm:prSet presAssocID="{64A23B59-5624-4FB1-A040-1E30E5807EF7}" presName="extraNode" presStyleLbl="node1" presStyleIdx="0" presStyleCnt="4"/>
      <dgm:spPr/>
      <dgm:t>
        <a:bodyPr/>
        <a:lstStyle/>
        <a:p>
          <a:endParaRPr lang="ru-RU"/>
        </a:p>
      </dgm:t>
    </dgm:pt>
    <dgm:pt modelId="{64D0F9CA-3299-479A-8800-F9CBE59A1345}" type="pres">
      <dgm:prSet presAssocID="{64A23B59-5624-4FB1-A040-1E30E5807EF7}" presName="dstNode" presStyleLbl="node1" presStyleIdx="0" presStyleCnt="4"/>
      <dgm:spPr/>
      <dgm:t>
        <a:bodyPr/>
        <a:lstStyle/>
        <a:p>
          <a:endParaRPr lang="ru-RU"/>
        </a:p>
      </dgm:t>
    </dgm:pt>
    <dgm:pt modelId="{6841B3DB-9A15-4B1A-86DB-59B315647014}" type="pres">
      <dgm:prSet presAssocID="{ACCF5D8B-FBE4-4894-AACF-4BA3294BCB3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370CF-4FC9-4389-9300-DD5EFB82765B}" type="pres">
      <dgm:prSet presAssocID="{ACCF5D8B-FBE4-4894-AACF-4BA3294BCB37}" presName="accent_1" presStyleCnt="0"/>
      <dgm:spPr/>
      <dgm:t>
        <a:bodyPr/>
        <a:lstStyle/>
        <a:p>
          <a:endParaRPr lang="ru-RU"/>
        </a:p>
      </dgm:t>
    </dgm:pt>
    <dgm:pt modelId="{C0BFE627-0F2A-4FC2-8585-BCF0CC948643}" type="pres">
      <dgm:prSet presAssocID="{ACCF5D8B-FBE4-4894-AACF-4BA3294BCB37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5778ACD-CAA9-4104-81E0-F0B5B164F108}" type="pres">
      <dgm:prSet presAssocID="{B0CB6F59-7451-4133-9EB3-BE2A4375DEA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883F9-F630-479B-9312-53A29AFBABB7}" type="pres">
      <dgm:prSet presAssocID="{B0CB6F59-7451-4133-9EB3-BE2A4375DEAB}" presName="accent_2" presStyleCnt="0"/>
      <dgm:spPr/>
      <dgm:t>
        <a:bodyPr/>
        <a:lstStyle/>
        <a:p>
          <a:endParaRPr lang="ru-RU"/>
        </a:p>
      </dgm:t>
    </dgm:pt>
    <dgm:pt modelId="{EF0AAF49-08DB-4664-B7E8-2C39D95B657F}" type="pres">
      <dgm:prSet presAssocID="{B0CB6F59-7451-4133-9EB3-BE2A4375DEAB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7FAA00D-B8FF-4C2B-B4BA-2FBA0FA18C75}" type="pres">
      <dgm:prSet presAssocID="{3F358C59-9748-49E2-9006-0739E06EF5F8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F1FA7-93E1-46D4-83C1-1038AD77EA83}" type="pres">
      <dgm:prSet presAssocID="{3F358C59-9748-49E2-9006-0739E06EF5F8}" presName="accent_3" presStyleCnt="0"/>
      <dgm:spPr/>
      <dgm:t>
        <a:bodyPr/>
        <a:lstStyle/>
        <a:p>
          <a:endParaRPr lang="ru-RU"/>
        </a:p>
      </dgm:t>
    </dgm:pt>
    <dgm:pt modelId="{766BB356-B888-4EEE-8757-BD8CA3C90BB3}" type="pres">
      <dgm:prSet presAssocID="{3F358C59-9748-49E2-9006-0739E06EF5F8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F7AFB5-7971-48D1-AF3B-8A2C09DEF638}" type="pres">
      <dgm:prSet presAssocID="{6EF0B5D8-DC35-460C-82C1-290E00DF382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48519-C5D2-45EF-AB0B-39A011045A3B}" type="pres">
      <dgm:prSet presAssocID="{6EF0B5D8-DC35-460C-82C1-290E00DF3820}" presName="accent_4" presStyleCnt="0"/>
      <dgm:spPr/>
      <dgm:t>
        <a:bodyPr/>
        <a:lstStyle/>
        <a:p>
          <a:endParaRPr lang="ru-RU"/>
        </a:p>
      </dgm:t>
    </dgm:pt>
    <dgm:pt modelId="{85A7ED3A-570E-4F38-977D-F08669E0B685}" type="pres">
      <dgm:prSet presAssocID="{6EF0B5D8-DC35-460C-82C1-290E00DF3820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98F1D0B-FB26-4FA6-AC6B-010ECB171456}" srcId="{64A23B59-5624-4FB1-A040-1E30E5807EF7}" destId="{ACCF5D8B-FBE4-4894-AACF-4BA3294BCB37}" srcOrd="0" destOrd="0" parTransId="{AAE8555C-717C-4258-9315-139F3A243844}" sibTransId="{32D548BD-FA58-45BE-BE1A-E3951E8598B8}"/>
    <dgm:cxn modelId="{46304266-F908-4D07-A71B-B9B96F662192}" type="presOf" srcId="{6EF0B5D8-DC35-460C-82C1-290E00DF3820}" destId="{D8F7AFB5-7971-48D1-AF3B-8A2C09DEF638}" srcOrd="0" destOrd="0" presId="urn:microsoft.com/office/officeart/2008/layout/VerticalCurvedList"/>
    <dgm:cxn modelId="{06E0DF4A-9922-4342-BB17-849BC251608E}" type="presOf" srcId="{3F358C59-9748-49E2-9006-0739E06EF5F8}" destId="{17FAA00D-B8FF-4C2B-B4BA-2FBA0FA18C75}" srcOrd="0" destOrd="0" presId="urn:microsoft.com/office/officeart/2008/layout/VerticalCurvedList"/>
    <dgm:cxn modelId="{BFDE91CE-85F1-487D-8DC2-C15461060AB3}" type="presOf" srcId="{64A23B59-5624-4FB1-A040-1E30E5807EF7}" destId="{B4EFF7CE-DA30-4396-A6A5-AD04FD116236}" srcOrd="0" destOrd="0" presId="urn:microsoft.com/office/officeart/2008/layout/VerticalCurvedList"/>
    <dgm:cxn modelId="{EC377050-B121-4BFA-B0AE-7034D4932F9E}" srcId="{64A23B59-5624-4FB1-A040-1E30E5807EF7}" destId="{B0CB6F59-7451-4133-9EB3-BE2A4375DEAB}" srcOrd="1" destOrd="0" parTransId="{2903C3A2-AD83-4C54-9900-6A2C04CD4D55}" sibTransId="{EADF4B98-2D2D-438D-AB9C-D101D9A889C8}"/>
    <dgm:cxn modelId="{6EF65F24-89FC-432C-9579-334074ACC998}" type="presOf" srcId="{B0CB6F59-7451-4133-9EB3-BE2A4375DEAB}" destId="{F5778ACD-CAA9-4104-81E0-F0B5B164F108}" srcOrd="0" destOrd="0" presId="urn:microsoft.com/office/officeart/2008/layout/VerticalCurvedList"/>
    <dgm:cxn modelId="{4C800C11-2140-45FD-9C11-3DCC4364C866}" type="presOf" srcId="{ACCF5D8B-FBE4-4894-AACF-4BA3294BCB37}" destId="{6841B3DB-9A15-4B1A-86DB-59B315647014}" srcOrd="0" destOrd="0" presId="urn:microsoft.com/office/officeart/2008/layout/VerticalCurvedList"/>
    <dgm:cxn modelId="{B2FF4776-DE3F-4366-AE27-492D5F463B01}" srcId="{64A23B59-5624-4FB1-A040-1E30E5807EF7}" destId="{6EF0B5D8-DC35-460C-82C1-290E00DF3820}" srcOrd="3" destOrd="0" parTransId="{157266C3-621D-4AA8-BFF1-0259CE65E315}" sibTransId="{FC657026-D5A9-47B4-890F-4A779AD8A208}"/>
    <dgm:cxn modelId="{AEE90FB2-AFEA-4A9D-8710-8A29AFA963E0}" type="presOf" srcId="{32D548BD-FA58-45BE-BE1A-E3951E8598B8}" destId="{A7005F4A-4A49-4F96-BCFE-792651641CE8}" srcOrd="0" destOrd="0" presId="urn:microsoft.com/office/officeart/2008/layout/VerticalCurvedList"/>
    <dgm:cxn modelId="{205C8A23-52FE-4A94-A23A-38206F8030E4}" srcId="{64A23B59-5624-4FB1-A040-1E30E5807EF7}" destId="{3F358C59-9748-49E2-9006-0739E06EF5F8}" srcOrd="2" destOrd="0" parTransId="{47381BC1-5B6E-4BFB-888E-8C6DA48CCF32}" sibTransId="{40C3EAE0-0DA6-44AA-A6DE-2BAB829B6386}"/>
    <dgm:cxn modelId="{0A2F5127-4ACC-42DE-81B2-A7A8DF9CE89E}" type="presParOf" srcId="{B4EFF7CE-DA30-4396-A6A5-AD04FD116236}" destId="{4A74347C-A85B-4E4C-8540-36D425CB254A}" srcOrd="0" destOrd="0" presId="urn:microsoft.com/office/officeart/2008/layout/VerticalCurvedList"/>
    <dgm:cxn modelId="{DAF92B0C-2212-477B-96BB-DD16FCA55EC8}" type="presParOf" srcId="{4A74347C-A85B-4E4C-8540-36D425CB254A}" destId="{751069A6-4B61-4250-B340-5B0D8FB08C43}" srcOrd="0" destOrd="0" presId="urn:microsoft.com/office/officeart/2008/layout/VerticalCurvedList"/>
    <dgm:cxn modelId="{2CB6A522-5D56-4089-BCE1-F4744D13FD91}" type="presParOf" srcId="{751069A6-4B61-4250-B340-5B0D8FB08C43}" destId="{20640BD9-C284-405B-8BD4-98048F10FE2F}" srcOrd="0" destOrd="0" presId="urn:microsoft.com/office/officeart/2008/layout/VerticalCurvedList"/>
    <dgm:cxn modelId="{5DBA8390-F3BF-4A9B-BE3A-F9B576CD01F4}" type="presParOf" srcId="{751069A6-4B61-4250-B340-5B0D8FB08C43}" destId="{A7005F4A-4A49-4F96-BCFE-792651641CE8}" srcOrd="1" destOrd="0" presId="urn:microsoft.com/office/officeart/2008/layout/VerticalCurvedList"/>
    <dgm:cxn modelId="{95602D40-D78B-4CB5-84C5-B2C67BB81967}" type="presParOf" srcId="{751069A6-4B61-4250-B340-5B0D8FB08C43}" destId="{049C6C2E-C011-4434-9FF8-81B953D5176F}" srcOrd="2" destOrd="0" presId="urn:microsoft.com/office/officeart/2008/layout/VerticalCurvedList"/>
    <dgm:cxn modelId="{A48481D9-18CD-49BC-A52C-9C3184CFC517}" type="presParOf" srcId="{751069A6-4B61-4250-B340-5B0D8FB08C43}" destId="{64D0F9CA-3299-479A-8800-F9CBE59A1345}" srcOrd="3" destOrd="0" presId="urn:microsoft.com/office/officeart/2008/layout/VerticalCurvedList"/>
    <dgm:cxn modelId="{FF973E25-4FAB-4D50-B83F-83A6E308E751}" type="presParOf" srcId="{4A74347C-A85B-4E4C-8540-36D425CB254A}" destId="{6841B3DB-9A15-4B1A-86DB-59B315647014}" srcOrd="1" destOrd="0" presId="urn:microsoft.com/office/officeart/2008/layout/VerticalCurvedList"/>
    <dgm:cxn modelId="{39B3688D-F6EC-4527-82EF-C403A766FE45}" type="presParOf" srcId="{4A74347C-A85B-4E4C-8540-36D425CB254A}" destId="{9C3370CF-4FC9-4389-9300-DD5EFB82765B}" srcOrd="2" destOrd="0" presId="urn:microsoft.com/office/officeart/2008/layout/VerticalCurvedList"/>
    <dgm:cxn modelId="{9E97734B-B53B-49E6-89C7-773BC1143415}" type="presParOf" srcId="{9C3370CF-4FC9-4389-9300-DD5EFB82765B}" destId="{C0BFE627-0F2A-4FC2-8585-BCF0CC948643}" srcOrd="0" destOrd="0" presId="urn:microsoft.com/office/officeart/2008/layout/VerticalCurvedList"/>
    <dgm:cxn modelId="{74E3AF66-B057-4968-9D86-DC1AEEEA959E}" type="presParOf" srcId="{4A74347C-A85B-4E4C-8540-36D425CB254A}" destId="{F5778ACD-CAA9-4104-81E0-F0B5B164F108}" srcOrd="3" destOrd="0" presId="urn:microsoft.com/office/officeart/2008/layout/VerticalCurvedList"/>
    <dgm:cxn modelId="{ECDD5B69-1067-403F-A1A9-822DA691F56F}" type="presParOf" srcId="{4A74347C-A85B-4E4C-8540-36D425CB254A}" destId="{B3E883F9-F630-479B-9312-53A29AFBABB7}" srcOrd="4" destOrd="0" presId="urn:microsoft.com/office/officeart/2008/layout/VerticalCurvedList"/>
    <dgm:cxn modelId="{7FE51D97-0A97-4C85-B2DD-293D57BC3028}" type="presParOf" srcId="{B3E883F9-F630-479B-9312-53A29AFBABB7}" destId="{EF0AAF49-08DB-4664-B7E8-2C39D95B657F}" srcOrd="0" destOrd="0" presId="urn:microsoft.com/office/officeart/2008/layout/VerticalCurvedList"/>
    <dgm:cxn modelId="{2C405879-432A-4F7E-9B32-69A56937E6B0}" type="presParOf" srcId="{4A74347C-A85B-4E4C-8540-36D425CB254A}" destId="{17FAA00D-B8FF-4C2B-B4BA-2FBA0FA18C75}" srcOrd="5" destOrd="0" presId="urn:microsoft.com/office/officeart/2008/layout/VerticalCurvedList"/>
    <dgm:cxn modelId="{94685FD9-6DB4-40EE-ABEC-E3A81B4CB17A}" type="presParOf" srcId="{4A74347C-A85B-4E4C-8540-36D425CB254A}" destId="{ECAF1FA7-93E1-46D4-83C1-1038AD77EA83}" srcOrd="6" destOrd="0" presId="urn:microsoft.com/office/officeart/2008/layout/VerticalCurvedList"/>
    <dgm:cxn modelId="{56A77DB2-6152-4100-A3B2-48D5CB042C67}" type="presParOf" srcId="{ECAF1FA7-93E1-46D4-83C1-1038AD77EA83}" destId="{766BB356-B888-4EEE-8757-BD8CA3C90BB3}" srcOrd="0" destOrd="0" presId="urn:microsoft.com/office/officeart/2008/layout/VerticalCurvedList"/>
    <dgm:cxn modelId="{126BF86E-CAB0-4ECD-8419-60B9183D6F08}" type="presParOf" srcId="{4A74347C-A85B-4E4C-8540-36D425CB254A}" destId="{D8F7AFB5-7971-48D1-AF3B-8A2C09DEF638}" srcOrd="7" destOrd="0" presId="urn:microsoft.com/office/officeart/2008/layout/VerticalCurvedList"/>
    <dgm:cxn modelId="{D5432B68-E22A-4F0D-909D-8E5029EE66E1}" type="presParOf" srcId="{4A74347C-A85B-4E4C-8540-36D425CB254A}" destId="{AB448519-C5D2-45EF-AB0B-39A011045A3B}" srcOrd="8" destOrd="0" presId="urn:microsoft.com/office/officeart/2008/layout/VerticalCurvedList"/>
    <dgm:cxn modelId="{21226469-0A79-4E5B-B766-F5DA1756B355}" type="presParOf" srcId="{AB448519-C5D2-45EF-AB0B-39A011045A3B}" destId="{85A7ED3A-570E-4F38-977D-F08669E0B68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DA840C6-EA33-480D-B9EB-130A3722F9DC}" type="doc">
      <dgm:prSet loTypeId="urn:microsoft.com/office/officeart/2005/8/layout/pyramid2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7EF3F4F-3415-472B-84EB-80868ACADE14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Повышение доступности и качества универсальной </a:t>
          </a:r>
          <a:r>
            <a:rPr lang="ru-RU" sz="1800" dirty="0" err="1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безбарьерной</a:t>
          </a:r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среды в профессиональных образовательных организациях.</a:t>
          </a:r>
          <a:endParaRPr lang="ru-RU" sz="1800" dirty="0"/>
        </a:p>
      </dgm:t>
    </dgm:pt>
    <dgm:pt modelId="{A8C1A5F0-59F7-442A-AD6F-5B45B5401D0B}" type="parTrans" cxnId="{57A380CF-962D-4C0E-9074-F4F309468A01}">
      <dgm:prSet/>
      <dgm:spPr/>
      <dgm:t>
        <a:bodyPr/>
        <a:lstStyle/>
        <a:p>
          <a:endParaRPr lang="ru-RU"/>
        </a:p>
      </dgm:t>
    </dgm:pt>
    <dgm:pt modelId="{565E9A14-DD23-4753-A25A-68116F8D72C8}" type="sibTrans" cxnId="{57A380CF-962D-4C0E-9074-F4F309468A01}">
      <dgm:prSet/>
      <dgm:spPr/>
      <dgm:t>
        <a:bodyPr/>
        <a:lstStyle/>
        <a:p>
          <a:endParaRPr lang="ru-RU"/>
        </a:p>
      </dgm:t>
    </dgm:pt>
    <dgm:pt modelId="{8E8317FB-DE7D-4718-8727-0C392E51EF19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Повышение качества кадрового состава за счет привлеченных специалистов и дополнительной подготовки педагогических работников.</a:t>
          </a:r>
          <a:endParaRPr lang="ru-RU" sz="1800" dirty="0"/>
        </a:p>
      </dgm:t>
    </dgm:pt>
    <dgm:pt modelId="{B8AC6C46-33A1-4D16-9035-4103E1717847}" type="parTrans" cxnId="{F39197A0-317E-4AEB-9275-BF233BE36E9C}">
      <dgm:prSet/>
      <dgm:spPr/>
      <dgm:t>
        <a:bodyPr/>
        <a:lstStyle/>
        <a:p>
          <a:endParaRPr lang="ru-RU"/>
        </a:p>
      </dgm:t>
    </dgm:pt>
    <dgm:pt modelId="{8C11369D-9C4B-4B80-A38F-9A62D646511E}" type="sibTrans" cxnId="{F39197A0-317E-4AEB-9275-BF233BE36E9C}">
      <dgm:prSet/>
      <dgm:spPr/>
      <dgm:t>
        <a:bodyPr/>
        <a:lstStyle/>
        <a:p>
          <a:endParaRPr lang="ru-RU"/>
        </a:p>
      </dgm:t>
    </dgm:pt>
    <dgm:pt modelId="{E471E575-C813-4F62-821F-4EA4C5B028F3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Внедрение в вариативную часть образовательных программ среднего профессионального образования адаптационных дисциплин.</a:t>
          </a:r>
          <a:endParaRPr lang="ru-RU" sz="1800" dirty="0"/>
        </a:p>
      </dgm:t>
    </dgm:pt>
    <dgm:pt modelId="{065FE273-FE27-43EB-81B9-49D22133E896}" type="parTrans" cxnId="{1A4AC027-E17A-45A3-BD5B-D9D31A558F7C}">
      <dgm:prSet/>
      <dgm:spPr/>
      <dgm:t>
        <a:bodyPr/>
        <a:lstStyle/>
        <a:p>
          <a:endParaRPr lang="ru-RU"/>
        </a:p>
      </dgm:t>
    </dgm:pt>
    <dgm:pt modelId="{75630C35-2941-4E3D-A718-25C533C5FB32}" type="sibTrans" cxnId="{1A4AC027-E17A-45A3-BD5B-D9D31A558F7C}">
      <dgm:prSet/>
      <dgm:spPr/>
      <dgm:t>
        <a:bodyPr/>
        <a:lstStyle/>
        <a:p>
          <a:endParaRPr lang="ru-RU"/>
        </a:p>
      </dgm:t>
    </dgm:pt>
    <dgm:pt modelId="{888AD97E-5348-4077-90C7-529B0392F792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Внедрение в образовательный процесс инклюзивных технологий, современных технологических и программных средств обучения.</a:t>
          </a:r>
        </a:p>
      </dgm:t>
    </dgm:pt>
    <dgm:pt modelId="{50FF7D28-45ED-435A-B4F1-23F0CC3327FD}" type="parTrans" cxnId="{DCA3CA2A-48DB-446F-A535-AC860B0AD8F0}">
      <dgm:prSet/>
      <dgm:spPr/>
      <dgm:t>
        <a:bodyPr/>
        <a:lstStyle/>
        <a:p>
          <a:endParaRPr lang="ru-RU"/>
        </a:p>
      </dgm:t>
    </dgm:pt>
    <dgm:pt modelId="{73EF7B30-07B5-4C36-8805-F56F87714DFE}" type="sibTrans" cxnId="{DCA3CA2A-48DB-446F-A535-AC860B0AD8F0}">
      <dgm:prSet/>
      <dgm:spPr/>
      <dgm:t>
        <a:bodyPr/>
        <a:lstStyle/>
        <a:p>
          <a:endParaRPr lang="ru-RU"/>
        </a:p>
      </dgm:t>
    </dgm:pt>
    <dgm:pt modelId="{2B9AA3AD-D735-45B5-92E5-F730F4461ABE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Увеличение доли трудоустроенных инвалидов и лиц с ОВЗ на квотируемые и специально оборудованные рабочие места. </a:t>
          </a:r>
        </a:p>
      </dgm:t>
    </dgm:pt>
    <dgm:pt modelId="{8101508F-1502-47E8-A9E9-3A68F00B4666}" type="parTrans" cxnId="{DA5B388B-D317-4170-97A3-8981D1A9D7AB}">
      <dgm:prSet/>
      <dgm:spPr/>
      <dgm:t>
        <a:bodyPr/>
        <a:lstStyle/>
        <a:p>
          <a:endParaRPr lang="ru-RU"/>
        </a:p>
      </dgm:t>
    </dgm:pt>
    <dgm:pt modelId="{7FBC528C-6DAC-42ED-AEA7-CF5DF8758776}" type="sibTrans" cxnId="{DA5B388B-D317-4170-97A3-8981D1A9D7AB}">
      <dgm:prSet/>
      <dgm:spPr/>
      <dgm:t>
        <a:bodyPr/>
        <a:lstStyle/>
        <a:p>
          <a:endParaRPr lang="ru-RU"/>
        </a:p>
      </dgm:t>
    </dgm:pt>
    <dgm:pt modelId="{AF893471-F674-4B47-BABD-06B252CBF7F3}">
      <dgm:prSet custT="1"/>
      <dgm:spPr/>
      <dgm:t>
        <a:bodyPr/>
        <a:lstStyle/>
        <a:p>
          <a:r>
            <a:rPr lang="ru-RU" sz="1800" smtClean="0">
              <a:latin typeface="Times New Roman" panose="02020603050405020304" pitchFamily="18" charset="0"/>
              <a:ea typeface="Calibri" panose="020F0502020204030204" pitchFamily="34" charset="0"/>
            </a:rPr>
            <a:t>Повышение социальной активности, преодоление самоизоляции инвалидов и негативного отношения к инвалидам, рост уровня социальной сплоченности и социальной стабильности в обществе.</a:t>
          </a:r>
          <a:endParaRPr lang="ru-RU" sz="1800" dirty="0" smtClean="0"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7FBA4ECA-F2E3-46F9-B60A-492FE5D5025A}" type="parTrans" cxnId="{7DCA88A9-07EA-42D8-84F3-3DE518A27607}">
      <dgm:prSet/>
      <dgm:spPr/>
      <dgm:t>
        <a:bodyPr/>
        <a:lstStyle/>
        <a:p>
          <a:endParaRPr lang="ru-RU"/>
        </a:p>
      </dgm:t>
    </dgm:pt>
    <dgm:pt modelId="{548B1BB3-B51D-47B7-940B-3E2D940C83B1}" type="sibTrans" cxnId="{7DCA88A9-07EA-42D8-84F3-3DE518A27607}">
      <dgm:prSet/>
      <dgm:spPr/>
      <dgm:t>
        <a:bodyPr/>
        <a:lstStyle/>
        <a:p>
          <a:endParaRPr lang="ru-RU"/>
        </a:p>
      </dgm:t>
    </dgm:pt>
    <dgm:pt modelId="{4A8BC9B2-8261-42E1-9F1D-CF0899EF4C74}" type="pres">
      <dgm:prSet presAssocID="{3DA840C6-EA33-480D-B9EB-130A3722F9D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1422BF7-6253-4934-9F0F-BDE140CF8F18}" type="pres">
      <dgm:prSet presAssocID="{3DA840C6-EA33-480D-B9EB-130A3722F9DC}" presName="pyramid" presStyleLbl="node1" presStyleIdx="0" presStyleCnt="1"/>
      <dgm:spPr>
        <a:prstGeom prst="snip2Diag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92E178B-6487-4F9C-8F72-2F8CE03D74E1}" type="pres">
      <dgm:prSet presAssocID="{3DA840C6-EA33-480D-B9EB-130A3722F9DC}" presName="theList" presStyleCnt="0"/>
      <dgm:spPr/>
    </dgm:pt>
    <dgm:pt modelId="{BDB37744-9FBE-4157-B77F-3ED9FD60E189}" type="pres">
      <dgm:prSet presAssocID="{57EF3F4F-3415-472B-84EB-80868ACADE14}" presName="aNode" presStyleLbl="fgAcc1" presStyleIdx="0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ACA0D-B045-45D9-8D6D-D338BDD74360}" type="pres">
      <dgm:prSet presAssocID="{57EF3F4F-3415-472B-84EB-80868ACADE14}" presName="aSpace" presStyleCnt="0"/>
      <dgm:spPr/>
    </dgm:pt>
    <dgm:pt modelId="{FBFE0050-5C72-48C0-B3DA-F2F3E9046891}" type="pres">
      <dgm:prSet presAssocID="{8E8317FB-DE7D-4718-8727-0C392E51EF19}" presName="aNode" presStyleLbl="fgAcc1" presStyleIdx="1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8BAF5-A97A-43CC-9269-4B4B540EE195}" type="pres">
      <dgm:prSet presAssocID="{8E8317FB-DE7D-4718-8727-0C392E51EF19}" presName="aSpace" presStyleCnt="0"/>
      <dgm:spPr/>
    </dgm:pt>
    <dgm:pt modelId="{DD84B699-6256-4E9B-A73A-8C6518C458AC}" type="pres">
      <dgm:prSet presAssocID="{E471E575-C813-4F62-821F-4EA4C5B028F3}" presName="aNode" presStyleLbl="fgAcc1" presStyleIdx="2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50087-3F62-4CDD-99C1-FC8BD6BA8CA7}" type="pres">
      <dgm:prSet presAssocID="{E471E575-C813-4F62-821F-4EA4C5B028F3}" presName="aSpace" presStyleCnt="0"/>
      <dgm:spPr/>
    </dgm:pt>
    <dgm:pt modelId="{51B1C9E0-CD7C-45FA-8ADF-D749838AB95D}" type="pres">
      <dgm:prSet presAssocID="{888AD97E-5348-4077-90C7-529B0392F792}" presName="aNode" presStyleLbl="fgAcc1" presStyleIdx="3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6CDC8-735A-4D6A-83BA-A567CA2D26A1}" type="pres">
      <dgm:prSet presAssocID="{888AD97E-5348-4077-90C7-529B0392F792}" presName="aSpace" presStyleCnt="0"/>
      <dgm:spPr/>
    </dgm:pt>
    <dgm:pt modelId="{4E9EFFAB-9835-4F15-9BA8-FC277D1A9324}" type="pres">
      <dgm:prSet presAssocID="{2B9AA3AD-D735-45B5-92E5-F730F4461ABE}" presName="aNode" presStyleLbl="fgAcc1" presStyleIdx="4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20FEE-5402-4DA0-85B6-5D2A09068F42}" type="pres">
      <dgm:prSet presAssocID="{2B9AA3AD-D735-45B5-92E5-F730F4461ABE}" presName="aSpace" presStyleCnt="0"/>
      <dgm:spPr/>
    </dgm:pt>
    <dgm:pt modelId="{EC50262A-639E-4A8A-BB6F-FAF488F4239A}" type="pres">
      <dgm:prSet presAssocID="{AF893471-F674-4B47-BABD-06B252CBF7F3}" presName="aNode" presStyleLbl="fgAcc1" presStyleIdx="5" presStyleCnt="6" custScaleX="283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637C2-12A0-4B01-BFF8-D95CE9F6E8A9}" type="pres">
      <dgm:prSet presAssocID="{AF893471-F674-4B47-BABD-06B252CBF7F3}" presName="aSpace" presStyleCnt="0"/>
      <dgm:spPr/>
    </dgm:pt>
  </dgm:ptLst>
  <dgm:cxnLst>
    <dgm:cxn modelId="{F5BC5355-C4DA-4911-A6E6-E65943FDFB36}" type="presOf" srcId="{8E8317FB-DE7D-4718-8727-0C392E51EF19}" destId="{FBFE0050-5C72-48C0-B3DA-F2F3E9046891}" srcOrd="0" destOrd="0" presId="urn:microsoft.com/office/officeart/2005/8/layout/pyramid2"/>
    <dgm:cxn modelId="{1A4AC027-E17A-45A3-BD5B-D9D31A558F7C}" srcId="{3DA840C6-EA33-480D-B9EB-130A3722F9DC}" destId="{E471E575-C813-4F62-821F-4EA4C5B028F3}" srcOrd="2" destOrd="0" parTransId="{065FE273-FE27-43EB-81B9-49D22133E896}" sibTransId="{75630C35-2941-4E3D-A718-25C533C5FB32}"/>
    <dgm:cxn modelId="{014C2ADF-0D13-4B0A-9220-ED6390A36092}" type="presOf" srcId="{AF893471-F674-4B47-BABD-06B252CBF7F3}" destId="{EC50262A-639E-4A8A-BB6F-FAF488F4239A}" srcOrd="0" destOrd="0" presId="urn:microsoft.com/office/officeart/2005/8/layout/pyramid2"/>
    <dgm:cxn modelId="{7DCA88A9-07EA-42D8-84F3-3DE518A27607}" srcId="{3DA840C6-EA33-480D-B9EB-130A3722F9DC}" destId="{AF893471-F674-4B47-BABD-06B252CBF7F3}" srcOrd="5" destOrd="0" parTransId="{7FBA4ECA-F2E3-46F9-B60A-492FE5D5025A}" sibTransId="{548B1BB3-B51D-47B7-940B-3E2D940C83B1}"/>
    <dgm:cxn modelId="{7687A25E-92DD-42CC-940C-928AF608FCA5}" type="presOf" srcId="{E471E575-C813-4F62-821F-4EA4C5B028F3}" destId="{DD84B699-6256-4E9B-A73A-8C6518C458AC}" srcOrd="0" destOrd="0" presId="urn:microsoft.com/office/officeart/2005/8/layout/pyramid2"/>
    <dgm:cxn modelId="{DA5C1566-1A71-4E06-A302-A76C3B9A1D4E}" type="presOf" srcId="{57EF3F4F-3415-472B-84EB-80868ACADE14}" destId="{BDB37744-9FBE-4157-B77F-3ED9FD60E189}" srcOrd="0" destOrd="0" presId="urn:microsoft.com/office/officeart/2005/8/layout/pyramid2"/>
    <dgm:cxn modelId="{6F361052-8C0C-46D2-BEDA-07C8FE23EE8F}" type="presOf" srcId="{888AD97E-5348-4077-90C7-529B0392F792}" destId="{51B1C9E0-CD7C-45FA-8ADF-D749838AB95D}" srcOrd="0" destOrd="0" presId="urn:microsoft.com/office/officeart/2005/8/layout/pyramid2"/>
    <dgm:cxn modelId="{DA5B388B-D317-4170-97A3-8981D1A9D7AB}" srcId="{3DA840C6-EA33-480D-B9EB-130A3722F9DC}" destId="{2B9AA3AD-D735-45B5-92E5-F730F4461ABE}" srcOrd="4" destOrd="0" parTransId="{8101508F-1502-47E8-A9E9-3A68F00B4666}" sibTransId="{7FBC528C-6DAC-42ED-AEA7-CF5DF8758776}"/>
    <dgm:cxn modelId="{DB5ADE3C-DC1D-4C1B-BE03-75467AC9160C}" type="presOf" srcId="{2B9AA3AD-D735-45B5-92E5-F730F4461ABE}" destId="{4E9EFFAB-9835-4F15-9BA8-FC277D1A9324}" srcOrd="0" destOrd="0" presId="urn:microsoft.com/office/officeart/2005/8/layout/pyramid2"/>
    <dgm:cxn modelId="{A1490687-2D53-4565-8C7D-0B59D017E085}" type="presOf" srcId="{3DA840C6-EA33-480D-B9EB-130A3722F9DC}" destId="{4A8BC9B2-8261-42E1-9F1D-CF0899EF4C74}" srcOrd="0" destOrd="0" presId="urn:microsoft.com/office/officeart/2005/8/layout/pyramid2"/>
    <dgm:cxn modelId="{DCA3CA2A-48DB-446F-A535-AC860B0AD8F0}" srcId="{3DA840C6-EA33-480D-B9EB-130A3722F9DC}" destId="{888AD97E-5348-4077-90C7-529B0392F792}" srcOrd="3" destOrd="0" parTransId="{50FF7D28-45ED-435A-B4F1-23F0CC3327FD}" sibTransId="{73EF7B30-07B5-4C36-8805-F56F87714DFE}"/>
    <dgm:cxn modelId="{57A380CF-962D-4C0E-9074-F4F309468A01}" srcId="{3DA840C6-EA33-480D-B9EB-130A3722F9DC}" destId="{57EF3F4F-3415-472B-84EB-80868ACADE14}" srcOrd="0" destOrd="0" parTransId="{A8C1A5F0-59F7-442A-AD6F-5B45B5401D0B}" sibTransId="{565E9A14-DD23-4753-A25A-68116F8D72C8}"/>
    <dgm:cxn modelId="{F39197A0-317E-4AEB-9275-BF233BE36E9C}" srcId="{3DA840C6-EA33-480D-B9EB-130A3722F9DC}" destId="{8E8317FB-DE7D-4718-8727-0C392E51EF19}" srcOrd="1" destOrd="0" parTransId="{B8AC6C46-33A1-4D16-9035-4103E1717847}" sibTransId="{8C11369D-9C4B-4B80-A38F-9A62D646511E}"/>
    <dgm:cxn modelId="{DC89D008-7D93-4376-90B1-44DBDE6DD7A2}" type="presParOf" srcId="{4A8BC9B2-8261-42E1-9F1D-CF0899EF4C74}" destId="{71422BF7-6253-4934-9F0F-BDE140CF8F18}" srcOrd="0" destOrd="0" presId="urn:microsoft.com/office/officeart/2005/8/layout/pyramid2"/>
    <dgm:cxn modelId="{107FEE1A-C912-4C8A-97E5-602C6450DA51}" type="presParOf" srcId="{4A8BC9B2-8261-42E1-9F1D-CF0899EF4C74}" destId="{192E178B-6487-4F9C-8F72-2F8CE03D74E1}" srcOrd="1" destOrd="0" presId="urn:microsoft.com/office/officeart/2005/8/layout/pyramid2"/>
    <dgm:cxn modelId="{2F3341EA-1FD7-4C07-BCE3-4A2103906BCC}" type="presParOf" srcId="{192E178B-6487-4F9C-8F72-2F8CE03D74E1}" destId="{BDB37744-9FBE-4157-B77F-3ED9FD60E189}" srcOrd="0" destOrd="0" presId="urn:microsoft.com/office/officeart/2005/8/layout/pyramid2"/>
    <dgm:cxn modelId="{AC9D9DBD-A824-4CF6-BFA5-5708DB38AC16}" type="presParOf" srcId="{192E178B-6487-4F9C-8F72-2F8CE03D74E1}" destId="{F66ACA0D-B045-45D9-8D6D-D338BDD74360}" srcOrd="1" destOrd="0" presId="urn:microsoft.com/office/officeart/2005/8/layout/pyramid2"/>
    <dgm:cxn modelId="{8EC5FB29-E085-4B69-B4AD-AD29CC8FEED3}" type="presParOf" srcId="{192E178B-6487-4F9C-8F72-2F8CE03D74E1}" destId="{FBFE0050-5C72-48C0-B3DA-F2F3E9046891}" srcOrd="2" destOrd="0" presId="urn:microsoft.com/office/officeart/2005/8/layout/pyramid2"/>
    <dgm:cxn modelId="{3EBE0C13-2194-4EA8-88A8-E6DCF49DED4A}" type="presParOf" srcId="{192E178B-6487-4F9C-8F72-2F8CE03D74E1}" destId="{18C8BAF5-A97A-43CC-9269-4B4B540EE195}" srcOrd="3" destOrd="0" presId="urn:microsoft.com/office/officeart/2005/8/layout/pyramid2"/>
    <dgm:cxn modelId="{7C71F17D-CF37-40E9-870F-3489C4CBFBA5}" type="presParOf" srcId="{192E178B-6487-4F9C-8F72-2F8CE03D74E1}" destId="{DD84B699-6256-4E9B-A73A-8C6518C458AC}" srcOrd="4" destOrd="0" presId="urn:microsoft.com/office/officeart/2005/8/layout/pyramid2"/>
    <dgm:cxn modelId="{D61C3BF8-C1E3-41A2-94B1-2DD5BD178705}" type="presParOf" srcId="{192E178B-6487-4F9C-8F72-2F8CE03D74E1}" destId="{A2F50087-3F62-4CDD-99C1-FC8BD6BA8CA7}" srcOrd="5" destOrd="0" presId="urn:microsoft.com/office/officeart/2005/8/layout/pyramid2"/>
    <dgm:cxn modelId="{724FE0CB-D3F4-42B1-A6AF-4F5A73D3C300}" type="presParOf" srcId="{192E178B-6487-4F9C-8F72-2F8CE03D74E1}" destId="{51B1C9E0-CD7C-45FA-8ADF-D749838AB95D}" srcOrd="6" destOrd="0" presId="urn:microsoft.com/office/officeart/2005/8/layout/pyramid2"/>
    <dgm:cxn modelId="{692C5455-075F-4609-A1B6-4809A0298F80}" type="presParOf" srcId="{192E178B-6487-4F9C-8F72-2F8CE03D74E1}" destId="{3E96CDC8-735A-4D6A-83BA-A567CA2D26A1}" srcOrd="7" destOrd="0" presId="urn:microsoft.com/office/officeart/2005/8/layout/pyramid2"/>
    <dgm:cxn modelId="{A49D7C8D-9DCD-4CB7-8B57-B6C32A76FF60}" type="presParOf" srcId="{192E178B-6487-4F9C-8F72-2F8CE03D74E1}" destId="{4E9EFFAB-9835-4F15-9BA8-FC277D1A9324}" srcOrd="8" destOrd="0" presId="urn:microsoft.com/office/officeart/2005/8/layout/pyramid2"/>
    <dgm:cxn modelId="{9E50B5B2-6358-4B20-AAC6-536335461C99}" type="presParOf" srcId="{192E178B-6487-4F9C-8F72-2F8CE03D74E1}" destId="{19820FEE-5402-4DA0-85B6-5D2A09068F42}" srcOrd="9" destOrd="0" presId="urn:microsoft.com/office/officeart/2005/8/layout/pyramid2"/>
    <dgm:cxn modelId="{ED6C9530-5620-4732-98B7-E73D54DB206A}" type="presParOf" srcId="{192E178B-6487-4F9C-8F72-2F8CE03D74E1}" destId="{EC50262A-639E-4A8A-BB6F-FAF488F4239A}" srcOrd="10" destOrd="0" presId="urn:microsoft.com/office/officeart/2005/8/layout/pyramid2"/>
    <dgm:cxn modelId="{49A0921B-C739-45BA-9393-08998AF8562E}" type="presParOf" srcId="{192E178B-6487-4F9C-8F72-2F8CE03D74E1}" destId="{A60637C2-12A0-4B01-BFF8-D95CE9F6E8A9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5FB3C67-0467-45EB-BF11-F780674ACF02}" type="doc">
      <dgm:prSet loTypeId="urn:microsoft.com/office/officeart/2008/layout/PictureStrips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8E142F-3CCC-41A9-ABA4-80CDD3D3702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Создание равных условий для обучения инвалидов и лиц с ОВЗ</a:t>
          </a:r>
          <a:endParaRPr lang="ru-RU" dirty="0"/>
        </a:p>
      </dgm:t>
    </dgm:pt>
    <dgm:pt modelId="{EB9C68D1-5401-4643-BEE0-F3D47A4CFC17}" type="parTrans" cxnId="{F6EFDB1B-694D-4DED-A8D9-EABE39E055E4}">
      <dgm:prSet/>
      <dgm:spPr/>
      <dgm:t>
        <a:bodyPr/>
        <a:lstStyle/>
        <a:p>
          <a:endParaRPr lang="ru-RU"/>
        </a:p>
      </dgm:t>
    </dgm:pt>
    <dgm:pt modelId="{7534CB13-6E65-4646-A0A4-00BBA960BC30}" type="sibTrans" cxnId="{F6EFDB1B-694D-4DED-A8D9-EABE39E055E4}">
      <dgm:prSet/>
      <dgm:spPr/>
      <dgm:t>
        <a:bodyPr/>
        <a:lstStyle/>
        <a:p>
          <a:endParaRPr lang="ru-RU"/>
        </a:p>
      </dgm:t>
    </dgm:pt>
    <dgm:pt modelId="{A4369804-92C9-4765-8EAE-2336BB3838CC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Увеличение доли трудоустроенных выпускников из числа инвалидов и лиц с ОВЗ</a:t>
          </a:r>
          <a:endParaRPr lang="ru-RU" dirty="0"/>
        </a:p>
      </dgm:t>
    </dgm:pt>
    <dgm:pt modelId="{638F7C88-8878-4813-9A36-BE04EF9233B0}" type="parTrans" cxnId="{79C0EC42-1459-416D-A3A0-EB13AB19F2C9}">
      <dgm:prSet/>
      <dgm:spPr/>
      <dgm:t>
        <a:bodyPr/>
        <a:lstStyle/>
        <a:p>
          <a:endParaRPr lang="ru-RU"/>
        </a:p>
      </dgm:t>
    </dgm:pt>
    <dgm:pt modelId="{443C4099-0468-4607-AA13-E2A9C6F93AD8}" type="sibTrans" cxnId="{79C0EC42-1459-416D-A3A0-EB13AB19F2C9}">
      <dgm:prSet/>
      <dgm:spPr/>
      <dgm:t>
        <a:bodyPr/>
        <a:lstStyle/>
        <a:p>
          <a:endParaRPr lang="ru-RU"/>
        </a:p>
      </dgm:t>
    </dgm:pt>
    <dgm:pt modelId="{8DC682B8-A489-4355-9D05-9590A179F89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</a:rPr>
            <a:t>Повышение социального статуса инвалидов и лиц с ОВЗ</a:t>
          </a:r>
          <a:endParaRPr lang="ru-RU" dirty="0"/>
        </a:p>
      </dgm:t>
    </dgm:pt>
    <dgm:pt modelId="{1C05A53D-BAFF-4D59-9A9D-32F8813D119E}" type="parTrans" cxnId="{201BAF78-B4EA-4A6D-83A5-869478368A4E}">
      <dgm:prSet/>
      <dgm:spPr/>
      <dgm:t>
        <a:bodyPr/>
        <a:lstStyle/>
        <a:p>
          <a:endParaRPr lang="ru-RU"/>
        </a:p>
      </dgm:t>
    </dgm:pt>
    <dgm:pt modelId="{81D99E78-4489-4942-9212-007907145C4B}" type="sibTrans" cxnId="{201BAF78-B4EA-4A6D-83A5-869478368A4E}">
      <dgm:prSet/>
      <dgm:spPr/>
      <dgm:t>
        <a:bodyPr/>
        <a:lstStyle/>
        <a:p>
          <a:endParaRPr lang="ru-RU"/>
        </a:p>
      </dgm:t>
    </dgm:pt>
    <dgm:pt modelId="{D145F43F-7C6D-4193-B97C-A490B4D84524}" type="pres">
      <dgm:prSet presAssocID="{25FB3C67-0467-45EB-BF11-F780674ACF0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ED3E6E-B227-4855-BDEA-28D0DF280662}" type="pres">
      <dgm:prSet presAssocID="{598E142F-3CCC-41A9-ABA4-80CDD3D37021}" presName="composite" presStyleCnt="0"/>
      <dgm:spPr/>
    </dgm:pt>
    <dgm:pt modelId="{5D4B1180-0326-435E-8AE0-859CCD9251FF}" type="pres">
      <dgm:prSet presAssocID="{598E142F-3CCC-41A9-ABA4-80CDD3D37021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048E4-17C3-4963-9B6E-81A61860B811}" type="pres">
      <dgm:prSet presAssocID="{598E142F-3CCC-41A9-ABA4-80CDD3D37021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35D3912-2FD0-4ADF-B2E6-163D92564B7B}" type="pres">
      <dgm:prSet presAssocID="{7534CB13-6E65-4646-A0A4-00BBA960BC30}" presName="sibTrans" presStyleCnt="0"/>
      <dgm:spPr/>
    </dgm:pt>
    <dgm:pt modelId="{82D6A4BC-F163-47BD-9A22-B14424148119}" type="pres">
      <dgm:prSet presAssocID="{A4369804-92C9-4765-8EAE-2336BB3838CC}" presName="composite" presStyleCnt="0"/>
      <dgm:spPr/>
    </dgm:pt>
    <dgm:pt modelId="{14D078C4-3F81-41AD-AE72-9AF6CB198CB2}" type="pres">
      <dgm:prSet presAssocID="{A4369804-92C9-4765-8EAE-2336BB3838CC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420D4-5E90-4CF7-9639-F352ED371238}" type="pres">
      <dgm:prSet presAssocID="{A4369804-92C9-4765-8EAE-2336BB3838CC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2703C98-5EF7-4DE6-9BE6-C3A6CBFAE6F9}" type="pres">
      <dgm:prSet presAssocID="{443C4099-0468-4607-AA13-E2A9C6F93AD8}" presName="sibTrans" presStyleCnt="0"/>
      <dgm:spPr/>
    </dgm:pt>
    <dgm:pt modelId="{F105D0E3-B176-48E0-8624-722797FB01A5}" type="pres">
      <dgm:prSet presAssocID="{8DC682B8-A489-4355-9D05-9590A179F891}" presName="composite" presStyleCnt="0"/>
      <dgm:spPr/>
    </dgm:pt>
    <dgm:pt modelId="{093F4179-F734-4BDD-BBA6-EDCB03AA1BB7}" type="pres">
      <dgm:prSet presAssocID="{8DC682B8-A489-4355-9D05-9590A179F891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EBB00-581F-41EE-8D2A-6265C4055882}" type="pres">
      <dgm:prSet presAssocID="{8DC682B8-A489-4355-9D05-9590A179F891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D10CD67-98FF-4616-84C9-A70B6D66E1DE}" type="presOf" srcId="{8DC682B8-A489-4355-9D05-9590A179F891}" destId="{093F4179-F734-4BDD-BBA6-EDCB03AA1BB7}" srcOrd="0" destOrd="0" presId="urn:microsoft.com/office/officeart/2008/layout/PictureStrips"/>
    <dgm:cxn modelId="{7536E189-C7C6-4C12-B427-87A3553176D7}" type="presOf" srcId="{25FB3C67-0467-45EB-BF11-F780674ACF02}" destId="{D145F43F-7C6D-4193-B97C-A490B4D84524}" srcOrd="0" destOrd="0" presId="urn:microsoft.com/office/officeart/2008/layout/PictureStrips"/>
    <dgm:cxn modelId="{201BAF78-B4EA-4A6D-83A5-869478368A4E}" srcId="{25FB3C67-0467-45EB-BF11-F780674ACF02}" destId="{8DC682B8-A489-4355-9D05-9590A179F891}" srcOrd="2" destOrd="0" parTransId="{1C05A53D-BAFF-4D59-9A9D-32F8813D119E}" sibTransId="{81D99E78-4489-4942-9212-007907145C4B}"/>
    <dgm:cxn modelId="{79C0EC42-1459-416D-A3A0-EB13AB19F2C9}" srcId="{25FB3C67-0467-45EB-BF11-F780674ACF02}" destId="{A4369804-92C9-4765-8EAE-2336BB3838CC}" srcOrd="1" destOrd="0" parTransId="{638F7C88-8878-4813-9A36-BE04EF9233B0}" sibTransId="{443C4099-0468-4607-AA13-E2A9C6F93AD8}"/>
    <dgm:cxn modelId="{4FC6551E-17EF-4F83-831C-72DE1EDA2C59}" type="presOf" srcId="{598E142F-3CCC-41A9-ABA4-80CDD3D37021}" destId="{5D4B1180-0326-435E-8AE0-859CCD9251FF}" srcOrd="0" destOrd="0" presId="urn:microsoft.com/office/officeart/2008/layout/PictureStrips"/>
    <dgm:cxn modelId="{95BA73A0-40D0-4F48-8B6D-C5E48065F510}" type="presOf" srcId="{A4369804-92C9-4765-8EAE-2336BB3838CC}" destId="{14D078C4-3F81-41AD-AE72-9AF6CB198CB2}" srcOrd="0" destOrd="0" presId="urn:microsoft.com/office/officeart/2008/layout/PictureStrips"/>
    <dgm:cxn modelId="{F6EFDB1B-694D-4DED-A8D9-EABE39E055E4}" srcId="{25FB3C67-0467-45EB-BF11-F780674ACF02}" destId="{598E142F-3CCC-41A9-ABA4-80CDD3D37021}" srcOrd="0" destOrd="0" parTransId="{EB9C68D1-5401-4643-BEE0-F3D47A4CFC17}" sibTransId="{7534CB13-6E65-4646-A0A4-00BBA960BC30}"/>
    <dgm:cxn modelId="{99E5FC39-A658-4BED-856D-03059535D8DF}" type="presParOf" srcId="{D145F43F-7C6D-4193-B97C-A490B4D84524}" destId="{D9ED3E6E-B227-4855-BDEA-28D0DF280662}" srcOrd="0" destOrd="0" presId="urn:microsoft.com/office/officeart/2008/layout/PictureStrips"/>
    <dgm:cxn modelId="{9A4C9767-16B9-44E2-A5D6-6FFECD204E12}" type="presParOf" srcId="{D9ED3E6E-B227-4855-BDEA-28D0DF280662}" destId="{5D4B1180-0326-435E-8AE0-859CCD9251FF}" srcOrd="0" destOrd="0" presId="urn:microsoft.com/office/officeart/2008/layout/PictureStrips"/>
    <dgm:cxn modelId="{8AE0AD02-9FAF-4E55-A789-C3E498B32802}" type="presParOf" srcId="{D9ED3E6E-B227-4855-BDEA-28D0DF280662}" destId="{7A0048E4-17C3-4963-9B6E-81A61860B811}" srcOrd="1" destOrd="0" presId="urn:microsoft.com/office/officeart/2008/layout/PictureStrips"/>
    <dgm:cxn modelId="{A3AED91B-74BC-4C0B-9D07-CBE1214C3B1B}" type="presParOf" srcId="{D145F43F-7C6D-4193-B97C-A490B4D84524}" destId="{035D3912-2FD0-4ADF-B2E6-163D92564B7B}" srcOrd="1" destOrd="0" presId="urn:microsoft.com/office/officeart/2008/layout/PictureStrips"/>
    <dgm:cxn modelId="{0A55F67B-EFE4-4D26-8D2D-3258D26BCBB5}" type="presParOf" srcId="{D145F43F-7C6D-4193-B97C-A490B4D84524}" destId="{82D6A4BC-F163-47BD-9A22-B14424148119}" srcOrd="2" destOrd="0" presId="urn:microsoft.com/office/officeart/2008/layout/PictureStrips"/>
    <dgm:cxn modelId="{EADB9349-F677-4809-A35C-7FE618B7D41E}" type="presParOf" srcId="{82D6A4BC-F163-47BD-9A22-B14424148119}" destId="{14D078C4-3F81-41AD-AE72-9AF6CB198CB2}" srcOrd="0" destOrd="0" presId="urn:microsoft.com/office/officeart/2008/layout/PictureStrips"/>
    <dgm:cxn modelId="{C3DBA7F6-C789-4007-93B9-A7A9BAC4D814}" type="presParOf" srcId="{82D6A4BC-F163-47BD-9A22-B14424148119}" destId="{15C420D4-5E90-4CF7-9639-F352ED371238}" srcOrd="1" destOrd="0" presId="urn:microsoft.com/office/officeart/2008/layout/PictureStrips"/>
    <dgm:cxn modelId="{17A00CFA-C36D-4526-A79C-5369B77C1883}" type="presParOf" srcId="{D145F43F-7C6D-4193-B97C-A490B4D84524}" destId="{82703C98-5EF7-4DE6-9BE6-C3A6CBFAE6F9}" srcOrd="3" destOrd="0" presId="urn:microsoft.com/office/officeart/2008/layout/PictureStrips"/>
    <dgm:cxn modelId="{8EF2234B-19CC-4C22-8C1D-D50DA4F6F8EB}" type="presParOf" srcId="{D145F43F-7C6D-4193-B97C-A490B4D84524}" destId="{F105D0E3-B176-48E0-8624-722797FB01A5}" srcOrd="4" destOrd="0" presId="urn:microsoft.com/office/officeart/2008/layout/PictureStrips"/>
    <dgm:cxn modelId="{4E2C0DDC-C724-49CF-A8A5-3B43BF828D1F}" type="presParOf" srcId="{F105D0E3-B176-48E0-8624-722797FB01A5}" destId="{093F4179-F734-4BDD-BBA6-EDCB03AA1BB7}" srcOrd="0" destOrd="0" presId="urn:microsoft.com/office/officeart/2008/layout/PictureStrips"/>
    <dgm:cxn modelId="{E4D8D514-4A4E-4FF4-AD7D-6ED0782F84AF}" type="presParOf" srcId="{F105D0E3-B176-48E0-8624-722797FB01A5}" destId="{608EBB00-581F-41EE-8D2A-6265C40558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022D93-4219-431B-BEBC-75A7F73410F0}" type="doc">
      <dgm:prSet loTypeId="urn:microsoft.com/office/officeart/2005/8/layout/cycle3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EBCA351-0E5B-44B3-8F48-F3A7AB35B3F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Демографическая проблема</a:t>
          </a:r>
          <a:endParaRPr lang="ru-RU" sz="2800" b="1" dirty="0">
            <a:solidFill>
              <a:schemeClr val="tx1"/>
            </a:solidFill>
          </a:endParaRPr>
        </a:p>
      </dgm:t>
    </dgm:pt>
    <dgm:pt modelId="{A69C6911-6D48-44DB-900D-89C4E59D1AA7}" type="parTrans" cxnId="{EF13C23E-D7D8-4A16-88A6-5E07545B59F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01159AB-E72A-4CD7-B090-4FD7D04C636B}" type="sibTrans" cxnId="{EF13C23E-D7D8-4A16-88A6-5E07545B59F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6C8AF0D-B149-4B6B-B94F-5CD9FFDC897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Интеллектуальные отклонения </a:t>
          </a:r>
          <a:endParaRPr lang="ru-RU" b="1" dirty="0">
            <a:solidFill>
              <a:schemeClr val="tx1"/>
            </a:solidFill>
          </a:endParaRPr>
        </a:p>
      </dgm:t>
    </dgm:pt>
    <dgm:pt modelId="{C22B100C-651E-47D0-BEAC-325D57B6CA18}" type="parTrans" cxnId="{4D05B229-73C1-4990-8765-A16800CF110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A63899B-7162-4CCE-A120-A940D402F0DE}" type="sibTrans" cxnId="{4D05B229-73C1-4990-8765-A16800CF110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7D0E1A2-422C-4945-8167-9939CF1BFF6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Сенсорные отклонения</a:t>
          </a:r>
          <a:endParaRPr lang="ru-RU" b="1" dirty="0">
            <a:solidFill>
              <a:schemeClr val="tx1"/>
            </a:solidFill>
          </a:endParaRPr>
        </a:p>
      </dgm:t>
    </dgm:pt>
    <dgm:pt modelId="{DFEB619A-6580-447C-BDAC-E5D7F6387B60}" type="parTrans" cxnId="{74F03006-5914-4EBA-B957-99451E5E4AB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DFA4E29A-EFB9-4204-B158-E1786506C864}" type="sibTrans" cxnId="{74F03006-5914-4EBA-B957-99451E5E4AB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7E155B2-ABF5-4B6E-9763-68CC76E89AD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Психические отклонения </a:t>
          </a:r>
          <a:endParaRPr lang="ru-RU" b="1" dirty="0">
            <a:solidFill>
              <a:schemeClr val="tx1"/>
            </a:solidFill>
          </a:endParaRPr>
        </a:p>
      </dgm:t>
    </dgm:pt>
    <dgm:pt modelId="{8584F4B6-8CC3-48F3-AA3E-C216513882AA}" type="parTrans" cxnId="{D447D133-E40E-424B-94E8-BB8A8224F11C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5537A87-A23A-49C4-8D5E-D98C196F3B97}" type="sibTrans" cxnId="{D447D133-E40E-424B-94E8-BB8A8224F11C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7997DA12-3DB3-4382-A453-8D6C25EB412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Физические отклонения</a:t>
          </a:r>
          <a:endParaRPr lang="ru-RU" sz="1600" b="1" dirty="0">
            <a:solidFill>
              <a:schemeClr val="tx1"/>
            </a:solidFill>
          </a:endParaRPr>
        </a:p>
      </dgm:t>
    </dgm:pt>
    <dgm:pt modelId="{7108E351-AB48-4343-8DCF-85F8340B8DA9}" type="parTrans" cxnId="{3CBB93B0-443A-43CC-ABAA-2E0AC9F09873}">
      <dgm:prSet/>
      <dgm:spPr/>
      <dgm:t>
        <a:bodyPr/>
        <a:lstStyle/>
        <a:p>
          <a:endParaRPr lang="ru-RU" b="1"/>
        </a:p>
      </dgm:t>
    </dgm:pt>
    <dgm:pt modelId="{C189301A-48CB-44BC-A728-7CCE94895F7B}" type="sibTrans" cxnId="{3CBB93B0-443A-43CC-ABAA-2E0AC9F09873}">
      <dgm:prSet/>
      <dgm:spPr/>
      <dgm:t>
        <a:bodyPr/>
        <a:lstStyle/>
        <a:p>
          <a:endParaRPr lang="ru-RU" b="1"/>
        </a:p>
      </dgm:t>
    </dgm:pt>
    <dgm:pt modelId="{ECE79F5C-4926-4220-B6AD-18B125EB2162}" type="pres">
      <dgm:prSet presAssocID="{23022D93-4219-431B-BEBC-75A7F73410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F3E538-0625-43D1-A629-17746322DE0D}" type="pres">
      <dgm:prSet presAssocID="{23022D93-4219-431B-BEBC-75A7F73410F0}" presName="cycle" presStyleCnt="0"/>
      <dgm:spPr/>
    </dgm:pt>
    <dgm:pt modelId="{D25C7C9D-A180-46B3-9AF1-0E04CD421CD4}" type="pres">
      <dgm:prSet presAssocID="{7997DA12-3DB3-4382-A453-8D6C25EB4124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D779D-4C64-4762-BB09-91CD59FE0403}" type="pres">
      <dgm:prSet presAssocID="{C189301A-48CB-44BC-A728-7CCE94895F7B}" presName="sibTransFirstNode" presStyleLbl="bgShp" presStyleIdx="0" presStyleCnt="1" custAng="6299606"/>
      <dgm:spPr/>
      <dgm:t>
        <a:bodyPr/>
        <a:lstStyle/>
        <a:p>
          <a:endParaRPr lang="ru-RU"/>
        </a:p>
      </dgm:t>
    </dgm:pt>
    <dgm:pt modelId="{AF54E33A-2CAC-4FFC-8722-05E896490E26}" type="pres">
      <dgm:prSet presAssocID="{2EBCA351-0E5B-44B3-8F48-F3A7AB35B3FA}" presName="nodeFollowingNodes" presStyleLbl="node1" presStyleIdx="1" presStyleCnt="5" custScaleX="160152" custRadScaleRad="96903" custRadScaleInc="30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BB186-C3BB-4D38-8416-B391FC4C9967}" type="pres">
      <dgm:prSet presAssocID="{56C8AF0D-B149-4B6B-B94F-5CD9FFDC8978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B68BC-5FA6-4E97-8370-33E26F64118C}" type="pres">
      <dgm:prSet presAssocID="{A7D0E1A2-422C-4945-8167-9939CF1BFF69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FD5F4-C240-455F-BB7B-B1D4D83DBAE2}" type="pres">
      <dgm:prSet presAssocID="{A7E155B2-ABF5-4B6E-9763-68CC76E89ADE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12D2DD-7EB6-4115-B721-8D5D8C1D8DE3}" type="presOf" srcId="{56C8AF0D-B149-4B6B-B94F-5CD9FFDC8978}" destId="{701BB186-C3BB-4D38-8416-B391FC4C9967}" srcOrd="0" destOrd="0" presId="urn:microsoft.com/office/officeart/2005/8/layout/cycle3"/>
    <dgm:cxn modelId="{828F5A09-6D80-47B0-B4F9-E6D9748B9DE3}" type="presOf" srcId="{2EBCA351-0E5B-44B3-8F48-F3A7AB35B3FA}" destId="{AF54E33A-2CAC-4FFC-8722-05E896490E26}" srcOrd="0" destOrd="0" presId="urn:microsoft.com/office/officeart/2005/8/layout/cycle3"/>
    <dgm:cxn modelId="{F4F9CF59-E00A-4679-829B-FA602B3A0B0E}" type="presOf" srcId="{A7D0E1A2-422C-4945-8167-9939CF1BFF69}" destId="{683B68BC-5FA6-4E97-8370-33E26F64118C}" srcOrd="0" destOrd="0" presId="urn:microsoft.com/office/officeart/2005/8/layout/cycle3"/>
    <dgm:cxn modelId="{D37101AE-7488-4289-8A88-40F98EFF748B}" type="presOf" srcId="{C189301A-48CB-44BC-A728-7CCE94895F7B}" destId="{3A9D779D-4C64-4762-BB09-91CD59FE0403}" srcOrd="0" destOrd="0" presId="urn:microsoft.com/office/officeart/2005/8/layout/cycle3"/>
    <dgm:cxn modelId="{FB388D12-3DF0-4827-A7E2-4E14617A4484}" type="presOf" srcId="{7997DA12-3DB3-4382-A453-8D6C25EB4124}" destId="{D25C7C9D-A180-46B3-9AF1-0E04CD421CD4}" srcOrd="0" destOrd="0" presId="urn:microsoft.com/office/officeart/2005/8/layout/cycle3"/>
    <dgm:cxn modelId="{3CBB93B0-443A-43CC-ABAA-2E0AC9F09873}" srcId="{23022D93-4219-431B-BEBC-75A7F73410F0}" destId="{7997DA12-3DB3-4382-A453-8D6C25EB4124}" srcOrd="0" destOrd="0" parTransId="{7108E351-AB48-4343-8DCF-85F8340B8DA9}" sibTransId="{C189301A-48CB-44BC-A728-7CCE94895F7B}"/>
    <dgm:cxn modelId="{AFFFB1F3-1429-45CA-A2A6-E1E2AC454751}" type="presOf" srcId="{23022D93-4219-431B-BEBC-75A7F73410F0}" destId="{ECE79F5C-4926-4220-B6AD-18B125EB2162}" srcOrd="0" destOrd="0" presId="urn:microsoft.com/office/officeart/2005/8/layout/cycle3"/>
    <dgm:cxn modelId="{D447D133-E40E-424B-94E8-BB8A8224F11C}" srcId="{23022D93-4219-431B-BEBC-75A7F73410F0}" destId="{A7E155B2-ABF5-4B6E-9763-68CC76E89ADE}" srcOrd="4" destOrd="0" parTransId="{8584F4B6-8CC3-48F3-AA3E-C216513882AA}" sibTransId="{55537A87-A23A-49C4-8D5E-D98C196F3B97}"/>
    <dgm:cxn modelId="{74F03006-5914-4EBA-B957-99451E5E4AB0}" srcId="{23022D93-4219-431B-BEBC-75A7F73410F0}" destId="{A7D0E1A2-422C-4945-8167-9939CF1BFF69}" srcOrd="3" destOrd="0" parTransId="{DFEB619A-6580-447C-BDAC-E5D7F6387B60}" sibTransId="{DFA4E29A-EFB9-4204-B158-E1786506C864}"/>
    <dgm:cxn modelId="{EF13C23E-D7D8-4A16-88A6-5E07545B59F0}" srcId="{23022D93-4219-431B-BEBC-75A7F73410F0}" destId="{2EBCA351-0E5B-44B3-8F48-F3A7AB35B3FA}" srcOrd="1" destOrd="0" parTransId="{A69C6911-6D48-44DB-900D-89C4E59D1AA7}" sibTransId="{401159AB-E72A-4CD7-B090-4FD7D04C636B}"/>
    <dgm:cxn modelId="{4D05B229-73C1-4990-8765-A16800CF1102}" srcId="{23022D93-4219-431B-BEBC-75A7F73410F0}" destId="{56C8AF0D-B149-4B6B-B94F-5CD9FFDC8978}" srcOrd="2" destOrd="0" parTransId="{C22B100C-651E-47D0-BEAC-325D57B6CA18}" sibTransId="{0A63899B-7162-4CCE-A120-A940D402F0DE}"/>
    <dgm:cxn modelId="{31B6EC81-AF89-4928-B13D-6BC1509B6BDC}" type="presOf" srcId="{A7E155B2-ABF5-4B6E-9763-68CC76E89ADE}" destId="{81BFD5F4-C240-455F-BB7B-B1D4D83DBAE2}" srcOrd="0" destOrd="0" presId="urn:microsoft.com/office/officeart/2005/8/layout/cycle3"/>
    <dgm:cxn modelId="{8BBE7612-F60D-4671-A062-C997A475C494}" type="presParOf" srcId="{ECE79F5C-4926-4220-B6AD-18B125EB2162}" destId="{6DF3E538-0625-43D1-A629-17746322DE0D}" srcOrd="0" destOrd="0" presId="urn:microsoft.com/office/officeart/2005/8/layout/cycle3"/>
    <dgm:cxn modelId="{7AE04489-F1F5-4A7D-9A39-1AC26B0AE545}" type="presParOf" srcId="{6DF3E538-0625-43D1-A629-17746322DE0D}" destId="{D25C7C9D-A180-46B3-9AF1-0E04CD421CD4}" srcOrd="0" destOrd="0" presId="urn:microsoft.com/office/officeart/2005/8/layout/cycle3"/>
    <dgm:cxn modelId="{F6992990-3724-4085-B2CF-C43DC78765E5}" type="presParOf" srcId="{6DF3E538-0625-43D1-A629-17746322DE0D}" destId="{3A9D779D-4C64-4762-BB09-91CD59FE0403}" srcOrd="1" destOrd="0" presId="urn:microsoft.com/office/officeart/2005/8/layout/cycle3"/>
    <dgm:cxn modelId="{C1222841-876F-4A2E-BD7E-AFCB54999655}" type="presParOf" srcId="{6DF3E538-0625-43D1-A629-17746322DE0D}" destId="{AF54E33A-2CAC-4FFC-8722-05E896490E26}" srcOrd="2" destOrd="0" presId="urn:microsoft.com/office/officeart/2005/8/layout/cycle3"/>
    <dgm:cxn modelId="{A7BCE748-7C67-4840-89B7-89A2ED49978B}" type="presParOf" srcId="{6DF3E538-0625-43D1-A629-17746322DE0D}" destId="{701BB186-C3BB-4D38-8416-B391FC4C9967}" srcOrd="3" destOrd="0" presId="urn:microsoft.com/office/officeart/2005/8/layout/cycle3"/>
    <dgm:cxn modelId="{AE579DB3-0100-461B-B416-512D3A2F8116}" type="presParOf" srcId="{6DF3E538-0625-43D1-A629-17746322DE0D}" destId="{683B68BC-5FA6-4E97-8370-33E26F64118C}" srcOrd="4" destOrd="0" presId="urn:microsoft.com/office/officeart/2005/8/layout/cycle3"/>
    <dgm:cxn modelId="{2E992F9F-6792-46FB-955D-2EFA35994E3C}" type="presParOf" srcId="{6DF3E538-0625-43D1-A629-17746322DE0D}" destId="{81BFD5F4-C240-455F-BB7B-B1D4D83DBAE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A23B59-5624-4FB1-A040-1E30E5807EF7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CCF5D8B-FBE4-4894-AACF-4BA3294BCB37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экологическая обстановка</a:t>
          </a:r>
          <a:endParaRPr lang="ru-RU" sz="1600" b="1" dirty="0">
            <a:solidFill>
              <a:schemeClr val="tx1"/>
            </a:solidFill>
          </a:endParaRPr>
        </a:p>
      </dgm:t>
    </dgm:pt>
    <dgm:pt modelId="{AAE8555C-717C-4258-9315-139F3A243844}" type="par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2D548BD-FA58-45BE-BE1A-E3951E8598B8}" type="sib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B0CB6F59-7451-4133-9EB3-BE2A4375DEAB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/>
              </a:solidFill>
            </a:rPr>
            <a:t>травматизм</a:t>
          </a:r>
          <a:endParaRPr lang="ru-RU" sz="1600" b="1" dirty="0">
            <a:solidFill>
              <a:schemeClr val="tx1"/>
            </a:solidFill>
          </a:endParaRPr>
        </a:p>
      </dgm:t>
    </dgm:pt>
    <dgm:pt modelId="{2903C3A2-AD83-4C54-9900-6A2C04CD4D55}" type="parTrans" cxnId="{EC377050-B121-4BFA-B0AE-7034D4932F9E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EADF4B98-2D2D-438D-AB9C-D101D9A889C8}" type="sibTrans" cxnId="{EC377050-B121-4BFA-B0AE-7034D4932F9E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F358C59-9748-49E2-9006-0739E06EF5F8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/>
              </a:solidFill>
            </a:rPr>
            <a:t>платные медицинские услуги</a:t>
          </a:r>
          <a:endParaRPr lang="ru-RU" sz="1600" b="1" dirty="0">
            <a:solidFill>
              <a:schemeClr val="tx1"/>
            </a:solidFill>
          </a:endParaRPr>
        </a:p>
      </dgm:t>
    </dgm:pt>
    <dgm:pt modelId="{47381BC1-5B6E-4BFB-888E-8C6DA48CCF32}" type="parTrans" cxnId="{205C8A23-52FE-4A94-A23A-38206F8030E4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40C3EAE0-0DA6-44AA-A6DE-2BAB829B6386}" type="sibTrans" cxnId="{205C8A23-52FE-4A94-A23A-38206F8030E4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2CD0599-B9AC-4327-A51E-4DDA4CA2787D}" type="pres">
      <dgm:prSet presAssocID="{64A23B59-5624-4FB1-A040-1E30E5807EF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2D827A-8F08-4D2D-BE49-3E8114FDCFE6}" type="pres">
      <dgm:prSet presAssocID="{ACCF5D8B-FBE4-4894-AACF-4BA3294BCB37}" presName="parentLin" presStyleCnt="0"/>
      <dgm:spPr/>
    </dgm:pt>
    <dgm:pt modelId="{C5530532-1572-4097-92A4-85A2921C5573}" type="pres">
      <dgm:prSet presAssocID="{ACCF5D8B-FBE4-4894-AACF-4BA3294BCB3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15C6A38-8CCD-4EB3-AFE1-A3B65F561462}" type="pres">
      <dgm:prSet presAssocID="{ACCF5D8B-FBE4-4894-AACF-4BA3294BCB3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B7768-396D-47A7-ACA9-7C0F5131B72C}" type="pres">
      <dgm:prSet presAssocID="{ACCF5D8B-FBE4-4894-AACF-4BA3294BCB37}" presName="negativeSpace" presStyleCnt="0"/>
      <dgm:spPr/>
    </dgm:pt>
    <dgm:pt modelId="{C1FB2A69-1437-47CE-8375-18EBB0EA8B7E}" type="pres">
      <dgm:prSet presAssocID="{ACCF5D8B-FBE4-4894-AACF-4BA3294BCB37}" presName="childText" presStyleLbl="conFgAcc1" presStyleIdx="0" presStyleCnt="3">
        <dgm:presLayoutVars>
          <dgm:bulletEnabled val="1"/>
        </dgm:presLayoutVars>
      </dgm:prSet>
      <dgm:spPr/>
    </dgm:pt>
    <dgm:pt modelId="{241C6439-3AFB-47E1-B6E5-8E0EE19EED19}" type="pres">
      <dgm:prSet presAssocID="{32D548BD-FA58-45BE-BE1A-E3951E8598B8}" presName="spaceBetweenRectangles" presStyleCnt="0"/>
      <dgm:spPr/>
    </dgm:pt>
    <dgm:pt modelId="{412DFFDC-8BFD-43FD-B8F4-6C52BF97EAE7}" type="pres">
      <dgm:prSet presAssocID="{B0CB6F59-7451-4133-9EB3-BE2A4375DEAB}" presName="parentLin" presStyleCnt="0"/>
      <dgm:spPr/>
    </dgm:pt>
    <dgm:pt modelId="{95DF5FE8-579D-4A85-9880-E3D542593B26}" type="pres">
      <dgm:prSet presAssocID="{B0CB6F59-7451-4133-9EB3-BE2A4375DEA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718DDC-330A-4313-A0D5-3008D9035EA4}" type="pres">
      <dgm:prSet presAssocID="{B0CB6F59-7451-4133-9EB3-BE2A4375DEA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21E0E-ECE6-4E53-B80B-75E3FB84B304}" type="pres">
      <dgm:prSet presAssocID="{B0CB6F59-7451-4133-9EB3-BE2A4375DEAB}" presName="negativeSpace" presStyleCnt="0"/>
      <dgm:spPr/>
    </dgm:pt>
    <dgm:pt modelId="{A4CEBA16-E4AB-41E6-9B97-19F1EA2C4DA8}" type="pres">
      <dgm:prSet presAssocID="{B0CB6F59-7451-4133-9EB3-BE2A4375DEAB}" presName="childText" presStyleLbl="conFgAcc1" presStyleIdx="1" presStyleCnt="3">
        <dgm:presLayoutVars>
          <dgm:bulletEnabled val="1"/>
        </dgm:presLayoutVars>
      </dgm:prSet>
      <dgm:spPr/>
    </dgm:pt>
    <dgm:pt modelId="{859C19A4-228C-49DC-AD1B-9D955777A2E1}" type="pres">
      <dgm:prSet presAssocID="{EADF4B98-2D2D-438D-AB9C-D101D9A889C8}" presName="spaceBetweenRectangles" presStyleCnt="0"/>
      <dgm:spPr/>
    </dgm:pt>
    <dgm:pt modelId="{C12BC9F9-8F93-49F0-876C-7C0681AA94A5}" type="pres">
      <dgm:prSet presAssocID="{3F358C59-9748-49E2-9006-0739E06EF5F8}" presName="parentLin" presStyleCnt="0"/>
      <dgm:spPr/>
    </dgm:pt>
    <dgm:pt modelId="{AF2480B0-659D-4582-A50C-54F1D70A2A0D}" type="pres">
      <dgm:prSet presAssocID="{3F358C59-9748-49E2-9006-0739E06EF5F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388CDE0-A7FC-4D96-A009-DBCB41E1CC9A}" type="pres">
      <dgm:prSet presAssocID="{3F358C59-9748-49E2-9006-0739E06EF5F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182CD-2F93-4270-A0F1-B124CE5E4C68}" type="pres">
      <dgm:prSet presAssocID="{3F358C59-9748-49E2-9006-0739E06EF5F8}" presName="negativeSpace" presStyleCnt="0"/>
      <dgm:spPr/>
    </dgm:pt>
    <dgm:pt modelId="{5F6A404A-764C-4659-8A2C-7B476C1F6AA2}" type="pres">
      <dgm:prSet presAssocID="{3F358C59-9748-49E2-9006-0739E06EF5F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05C8A23-52FE-4A94-A23A-38206F8030E4}" srcId="{64A23B59-5624-4FB1-A040-1E30E5807EF7}" destId="{3F358C59-9748-49E2-9006-0739E06EF5F8}" srcOrd="2" destOrd="0" parTransId="{47381BC1-5B6E-4BFB-888E-8C6DA48CCF32}" sibTransId="{40C3EAE0-0DA6-44AA-A6DE-2BAB829B6386}"/>
    <dgm:cxn modelId="{5975088D-3BBB-4D3B-9A00-8644F7B9E04C}" type="presOf" srcId="{64A23B59-5624-4FB1-A040-1E30E5807EF7}" destId="{32CD0599-B9AC-4327-A51E-4DDA4CA2787D}" srcOrd="0" destOrd="0" presId="urn:microsoft.com/office/officeart/2005/8/layout/list1"/>
    <dgm:cxn modelId="{033E1A8B-0E5E-4DB8-9DD9-D4D44F37B5BE}" type="presOf" srcId="{3F358C59-9748-49E2-9006-0739E06EF5F8}" destId="{0388CDE0-A7FC-4D96-A009-DBCB41E1CC9A}" srcOrd="1" destOrd="0" presId="urn:microsoft.com/office/officeart/2005/8/layout/list1"/>
    <dgm:cxn modelId="{8ADA1648-DEB9-461D-B6DD-6C315C604EA6}" type="presOf" srcId="{B0CB6F59-7451-4133-9EB3-BE2A4375DEAB}" destId="{7F718DDC-330A-4313-A0D5-3008D9035EA4}" srcOrd="1" destOrd="0" presId="urn:microsoft.com/office/officeart/2005/8/layout/list1"/>
    <dgm:cxn modelId="{B570AC9F-2643-48D9-B1AC-239695147244}" type="presOf" srcId="{ACCF5D8B-FBE4-4894-AACF-4BA3294BCB37}" destId="{115C6A38-8CCD-4EB3-AFE1-A3B65F561462}" srcOrd="1" destOrd="0" presId="urn:microsoft.com/office/officeart/2005/8/layout/list1"/>
    <dgm:cxn modelId="{22E846C2-8B96-4DF2-A5AC-CAFC26CEFCD0}" type="presOf" srcId="{B0CB6F59-7451-4133-9EB3-BE2A4375DEAB}" destId="{95DF5FE8-579D-4A85-9880-E3D542593B26}" srcOrd="0" destOrd="0" presId="urn:microsoft.com/office/officeart/2005/8/layout/list1"/>
    <dgm:cxn modelId="{8E167211-B8D9-40FB-9D72-4D725E490FA6}" type="presOf" srcId="{3F358C59-9748-49E2-9006-0739E06EF5F8}" destId="{AF2480B0-659D-4582-A50C-54F1D70A2A0D}" srcOrd="0" destOrd="0" presId="urn:microsoft.com/office/officeart/2005/8/layout/list1"/>
    <dgm:cxn modelId="{C98F1D0B-FB26-4FA6-AC6B-010ECB171456}" srcId="{64A23B59-5624-4FB1-A040-1E30E5807EF7}" destId="{ACCF5D8B-FBE4-4894-AACF-4BA3294BCB37}" srcOrd="0" destOrd="0" parTransId="{AAE8555C-717C-4258-9315-139F3A243844}" sibTransId="{32D548BD-FA58-45BE-BE1A-E3951E8598B8}"/>
    <dgm:cxn modelId="{8A93F661-ED7E-4DF1-A910-880FCC68B786}" type="presOf" srcId="{ACCF5D8B-FBE4-4894-AACF-4BA3294BCB37}" destId="{C5530532-1572-4097-92A4-85A2921C5573}" srcOrd="0" destOrd="0" presId="urn:microsoft.com/office/officeart/2005/8/layout/list1"/>
    <dgm:cxn modelId="{EC377050-B121-4BFA-B0AE-7034D4932F9E}" srcId="{64A23B59-5624-4FB1-A040-1E30E5807EF7}" destId="{B0CB6F59-7451-4133-9EB3-BE2A4375DEAB}" srcOrd="1" destOrd="0" parTransId="{2903C3A2-AD83-4C54-9900-6A2C04CD4D55}" sibTransId="{EADF4B98-2D2D-438D-AB9C-D101D9A889C8}"/>
    <dgm:cxn modelId="{02CFD972-0609-44DE-AA8D-C2598EC8A2E7}" type="presParOf" srcId="{32CD0599-B9AC-4327-A51E-4DDA4CA2787D}" destId="{7C2D827A-8F08-4D2D-BE49-3E8114FDCFE6}" srcOrd="0" destOrd="0" presId="urn:microsoft.com/office/officeart/2005/8/layout/list1"/>
    <dgm:cxn modelId="{EE482139-D9E8-4B05-86EC-2EADE8A6D87E}" type="presParOf" srcId="{7C2D827A-8F08-4D2D-BE49-3E8114FDCFE6}" destId="{C5530532-1572-4097-92A4-85A2921C5573}" srcOrd="0" destOrd="0" presId="urn:microsoft.com/office/officeart/2005/8/layout/list1"/>
    <dgm:cxn modelId="{8559A213-1982-451F-9753-E4D1C5228814}" type="presParOf" srcId="{7C2D827A-8F08-4D2D-BE49-3E8114FDCFE6}" destId="{115C6A38-8CCD-4EB3-AFE1-A3B65F561462}" srcOrd="1" destOrd="0" presId="urn:microsoft.com/office/officeart/2005/8/layout/list1"/>
    <dgm:cxn modelId="{8C070D35-7461-427B-AECC-7B8067D4F04C}" type="presParOf" srcId="{32CD0599-B9AC-4327-A51E-4DDA4CA2787D}" destId="{16FB7768-396D-47A7-ACA9-7C0F5131B72C}" srcOrd="1" destOrd="0" presId="urn:microsoft.com/office/officeart/2005/8/layout/list1"/>
    <dgm:cxn modelId="{20284A1F-E324-481F-A38F-0099BE4B7E70}" type="presParOf" srcId="{32CD0599-B9AC-4327-A51E-4DDA4CA2787D}" destId="{C1FB2A69-1437-47CE-8375-18EBB0EA8B7E}" srcOrd="2" destOrd="0" presId="urn:microsoft.com/office/officeart/2005/8/layout/list1"/>
    <dgm:cxn modelId="{B2E2EAE6-6942-4FE5-B3E8-E3BEA861EC51}" type="presParOf" srcId="{32CD0599-B9AC-4327-A51E-4DDA4CA2787D}" destId="{241C6439-3AFB-47E1-B6E5-8E0EE19EED19}" srcOrd="3" destOrd="0" presId="urn:microsoft.com/office/officeart/2005/8/layout/list1"/>
    <dgm:cxn modelId="{B4D0DA8B-B947-47D3-B7D0-FA579F9697D5}" type="presParOf" srcId="{32CD0599-B9AC-4327-A51E-4DDA4CA2787D}" destId="{412DFFDC-8BFD-43FD-B8F4-6C52BF97EAE7}" srcOrd="4" destOrd="0" presId="urn:microsoft.com/office/officeart/2005/8/layout/list1"/>
    <dgm:cxn modelId="{B0FA43CF-BA17-41D0-8331-63FFC1A5C707}" type="presParOf" srcId="{412DFFDC-8BFD-43FD-B8F4-6C52BF97EAE7}" destId="{95DF5FE8-579D-4A85-9880-E3D542593B26}" srcOrd="0" destOrd="0" presId="urn:microsoft.com/office/officeart/2005/8/layout/list1"/>
    <dgm:cxn modelId="{19761039-52E4-4571-B122-725E1FCAB595}" type="presParOf" srcId="{412DFFDC-8BFD-43FD-B8F4-6C52BF97EAE7}" destId="{7F718DDC-330A-4313-A0D5-3008D9035EA4}" srcOrd="1" destOrd="0" presId="urn:microsoft.com/office/officeart/2005/8/layout/list1"/>
    <dgm:cxn modelId="{8A88A128-8A58-4138-A13E-E18443E29900}" type="presParOf" srcId="{32CD0599-B9AC-4327-A51E-4DDA4CA2787D}" destId="{BB921E0E-ECE6-4E53-B80B-75E3FB84B304}" srcOrd="5" destOrd="0" presId="urn:microsoft.com/office/officeart/2005/8/layout/list1"/>
    <dgm:cxn modelId="{5F8BE7EC-18D2-4A43-86DD-1BB27E5075DA}" type="presParOf" srcId="{32CD0599-B9AC-4327-A51E-4DDA4CA2787D}" destId="{A4CEBA16-E4AB-41E6-9B97-19F1EA2C4DA8}" srcOrd="6" destOrd="0" presId="urn:microsoft.com/office/officeart/2005/8/layout/list1"/>
    <dgm:cxn modelId="{10D2C812-C856-4E7E-98DF-00B441669845}" type="presParOf" srcId="{32CD0599-B9AC-4327-A51E-4DDA4CA2787D}" destId="{859C19A4-228C-49DC-AD1B-9D955777A2E1}" srcOrd="7" destOrd="0" presId="urn:microsoft.com/office/officeart/2005/8/layout/list1"/>
    <dgm:cxn modelId="{B95FA64C-6FE9-4CDC-831F-DC6D0E5FB701}" type="presParOf" srcId="{32CD0599-B9AC-4327-A51E-4DDA4CA2787D}" destId="{C12BC9F9-8F93-49F0-876C-7C0681AA94A5}" srcOrd="8" destOrd="0" presId="urn:microsoft.com/office/officeart/2005/8/layout/list1"/>
    <dgm:cxn modelId="{66E501B6-3A91-4BA2-A827-BC88BE397B0B}" type="presParOf" srcId="{C12BC9F9-8F93-49F0-876C-7C0681AA94A5}" destId="{AF2480B0-659D-4582-A50C-54F1D70A2A0D}" srcOrd="0" destOrd="0" presId="urn:microsoft.com/office/officeart/2005/8/layout/list1"/>
    <dgm:cxn modelId="{6FFC9DFD-1E28-481F-BC06-81E8CE3F5716}" type="presParOf" srcId="{C12BC9F9-8F93-49F0-876C-7C0681AA94A5}" destId="{0388CDE0-A7FC-4D96-A009-DBCB41E1CC9A}" srcOrd="1" destOrd="0" presId="urn:microsoft.com/office/officeart/2005/8/layout/list1"/>
    <dgm:cxn modelId="{08D9F0E9-1304-417D-8FF4-A5D059166636}" type="presParOf" srcId="{32CD0599-B9AC-4327-A51E-4DDA4CA2787D}" destId="{2F8182CD-2F93-4270-A0F1-B124CE5E4C68}" srcOrd="9" destOrd="0" presId="urn:microsoft.com/office/officeart/2005/8/layout/list1"/>
    <dgm:cxn modelId="{25538468-6FEB-4489-BB5F-7A0A48E80BC3}" type="presParOf" srcId="{32CD0599-B9AC-4327-A51E-4DDA4CA2787D}" destId="{5F6A404A-764C-4659-8A2C-7B476C1F6AA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A23B59-5624-4FB1-A040-1E30E5807EF7}" type="doc">
      <dgm:prSet loTypeId="urn:microsoft.com/office/officeart/2005/8/layout/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CCF5D8B-FBE4-4894-AACF-4BA3294BCB37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Субъективные факторы</a:t>
          </a:r>
          <a:endParaRPr lang="ru-RU" sz="1600" b="1" dirty="0">
            <a:solidFill>
              <a:schemeClr val="tx1"/>
            </a:solidFill>
          </a:endParaRPr>
        </a:p>
      </dgm:t>
    </dgm:pt>
    <dgm:pt modelId="{AAE8555C-717C-4258-9315-139F3A243844}" type="par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32D548BD-FA58-45BE-BE1A-E3951E8598B8}" type="sibTrans" cxnId="{C98F1D0B-FB26-4FA6-AC6B-010ECB171456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B0CB6F59-7451-4133-9EB3-BE2A4375DEAB}">
      <dgm:prSet phldrT="[Текст]" custT="1"/>
      <dgm:spPr/>
      <dgm:t>
        <a:bodyPr/>
        <a:lstStyle/>
        <a:p>
          <a:r>
            <a:rPr lang="ru-RU" sz="1600" smtClean="0">
              <a:solidFill>
                <a:schemeClr val="tx1"/>
              </a:solidFill>
            </a:rPr>
            <a:t>Объективные условия</a:t>
          </a:r>
          <a:endParaRPr lang="ru-RU" sz="1600" b="1" dirty="0">
            <a:solidFill>
              <a:schemeClr val="tx1"/>
            </a:solidFill>
          </a:endParaRPr>
        </a:p>
      </dgm:t>
    </dgm:pt>
    <dgm:pt modelId="{2903C3A2-AD83-4C54-9900-6A2C04CD4D55}" type="parTrans" cxnId="{EC377050-B121-4BFA-B0AE-7034D4932F9E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EADF4B98-2D2D-438D-AB9C-D101D9A889C8}" type="sibTrans" cxnId="{EC377050-B121-4BFA-B0AE-7034D4932F9E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DB21EE0B-74E3-4C94-A854-9585D691E08F}" type="pres">
      <dgm:prSet presAssocID="{64A23B59-5624-4FB1-A040-1E30E5807EF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6E8927-2C3A-48F6-A0D3-7A40BD8EA64A}" type="pres">
      <dgm:prSet presAssocID="{ACCF5D8B-FBE4-4894-AACF-4BA3294BCB37}" presName="parentLin" presStyleCnt="0"/>
      <dgm:spPr/>
    </dgm:pt>
    <dgm:pt modelId="{E6ABCD6A-1A5B-4D25-A894-BE41057E0390}" type="pres">
      <dgm:prSet presAssocID="{ACCF5D8B-FBE4-4894-AACF-4BA3294BCB3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1FDCFB2-87D9-4378-9D1D-EFFCA6AC39E6}" type="pres">
      <dgm:prSet presAssocID="{ACCF5D8B-FBE4-4894-AACF-4BA3294BCB3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3CA80-BB8D-4031-9E40-286CBEE6BCB1}" type="pres">
      <dgm:prSet presAssocID="{ACCF5D8B-FBE4-4894-AACF-4BA3294BCB37}" presName="negativeSpace" presStyleCnt="0"/>
      <dgm:spPr/>
    </dgm:pt>
    <dgm:pt modelId="{EC5DCC91-0169-4428-BFFF-4BD17C395838}" type="pres">
      <dgm:prSet presAssocID="{ACCF5D8B-FBE4-4894-AACF-4BA3294BCB37}" presName="childText" presStyleLbl="conFgAcc1" presStyleIdx="0" presStyleCnt="2">
        <dgm:presLayoutVars>
          <dgm:bulletEnabled val="1"/>
        </dgm:presLayoutVars>
      </dgm:prSet>
      <dgm:spPr/>
    </dgm:pt>
    <dgm:pt modelId="{5DAF9698-C387-484D-8664-7B6C1D2ADF54}" type="pres">
      <dgm:prSet presAssocID="{32D548BD-FA58-45BE-BE1A-E3951E8598B8}" presName="spaceBetweenRectangles" presStyleCnt="0"/>
      <dgm:spPr/>
    </dgm:pt>
    <dgm:pt modelId="{9FAF1B1F-7647-48B4-88EC-1E795FFC5F7F}" type="pres">
      <dgm:prSet presAssocID="{B0CB6F59-7451-4133-9EB3-BE2A4375DEAB}" presName="parentLin" presStyleCnt="0"/>
      <dgm:spPr/>
    </dgm:pt>
    <dgm:pt modelId="{CEBCFCF7-AED8-445F-B7E8-FC37F213B3AC}" type="pres">
      <dgm:prSet presAssocID="{B0CB6F59-7451-4133-9EB3-BE2A4375DEA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75041E3-C8F9-47A7-A466-C360C1C0281B}" type="pres">
      <dgm:prSet presAssocID="{B0CB6F59-7451-4133-9EB3-BE2A4375DEA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688A1-B117-4015-A393-3E0711724FD9}" type="pres">
      <dgm:prSet presAssocID="{B0CB6F59-7451-4133-9EB3-BE2A4375DEAB}" presName="negativeSpace" presStyleCnt="0"/>
      <dgm:spPr/>
    </dgm:pt>
    <dgm:pt modelId="{FDB16574-2B99-47CA-98CA-E576EE8948EB}" type="pres">
      <dgm:prSet presAssocID="{B0CB6F59-7451-4133-9EB3-BE2A4375DEA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8812C72-0F7C-49AB-9069-67CE064632FA}" type="presOf" srcId="{ACCF5D8B-FBE4-4894-AACF-4BA3294BCB37}" destId="{A1FDCFB2-87D9-4378-9D1D-EFFCA6AC39E6}" srcOrd="1" destOrd="0" presId="urn:microsoft.com/office/officeart/2005/8/layout/list1"/>
    <dgm:cxn modelId="{8E284565-62D5-4149-99B1-504EF611ADEF}" type="presOf" srcId="{B0CB6F59-7451-4133-9EB3-BE2A4375DEAB}" destId="{A75041E3-C8F9-47A7-A466-C360C1C0281B}" srcOrd="1" destOrd="0" presId="urn:microsoft.com/office/officeart/2005/8/layout/list1"/>
    <dgm:cxn modelId="{7A17A03F-E677-4D73-9F86-9295E5566E1B}" type="presOf" srcId="{64A23B59-5624-4FB1-A040-1E30E5807EF7}" destId="{DB21EE0B-74E3-4C94-A854-9585D691E08F}" srcOrd="0" destOrd="0" presId="urn:microsoft.com/office/officeart/2005/8/layout/list1"/>
    <dgm:cxn modelId="{C98F1D0B-FB26-4FA6-AC6B-010ECB171456}" srcId="{64A23B59-5624-4FB1-A040-1E30E5807EF7}" destId="{ACCF5D8B-FBE4-4894-AACF-4BA3294BCB37}" srcOrd="0" destOrd="0" parTransId="{AAE8555C-717C-4258-9315-139F3A243844}" sibTransId="{32D548BD-FA58-45BE-BE1A-E3951E8598B8}"/>
    <dgm:cxn modelId="{8B550B8F-16A3-437F-B7F0-CE26BEAB83C9}" type="presOf" srcId="{ACCF5D8B-FBE4-4894-AACF-4BA3294BCB37}" destId="{E6ABCD6A-1A5B-4D25-A894-BE41057E0390}" srcOrd="0" destOrd="0" presId="urn:microsoft.com/office/officeart/2005/8/layout/list1"/>
    <dgm:cxn modelId="{EC377050-B121-4BFA-B0AE-7034D4932F9E}" srcId="{64A23B59-5624-4FB1-A040-1E30E5807EF7}" destId="{B0CB6F59-7451-4133-9EB3-BE2A4375DEAB}" srcOrd="1" destOrd="0" parTransId="{2903C3A2-AD83-4C54-9900-6A2C04CD4D55}" sibTransId="{EADF4B98-2D2D-438D-AB9C-D101D9A889C8}"/>
    <dgm:cxn modelId="{57FBE797-FBE7-4938-93F5-56CFBCB5AE52}" type="presOf" srcId="{B0CB6F59-7451-4133-9EB3-BE2A4375DEAB}" destId="{CEBCFCF7-AED8-445F-B7E8-FC37F213B3AC}" srcOrd="0" destOrd="0" presId="urn:microsoft.com/office/officeart/2005/8/layout/list1"/>
    <dgm:cxn modelId="{BEB17793-C63F-4128-B05B-DB992E004311}" type="presParOf" srcId="{DB21EE0B-74E3-4C94-A854-9585D691E08F}" destId="{F96E8927-2C3A-48F6-A0D3-7A40BD8EA64A}" srcOrd="0" destOrd="0" presId="urn:microsoft.com/office/officeart/2005/8/layout/list1"/>
    <dgm:cxn modelId="{7169BAF8-7618-40F2-A11E-698E6A4BDE9E}" type="presParOf" srcId="{F96E8927-2C3A-48F6-A0D3-7A40BD8EA64A}" destId="{E6ABCD6A-1A5B-4D25-A894-BE41057E0390}" srcOrd="0" destOrd="0" presId="urn:microsoft.com/office/officeart/2005/8/layout/list1"/>
    <dgm:cxn modelId="{F5256AB8-E81D-4541-9879-3C07B1915E56}" type="presParOf" srcId="{F96E8927-2C3A-48F6-A0D3-7A40BD8EA64A}" destId="{A1FDCFB2-87D9-4378-9D1D-EFFCA6AC39E6}" srcOrd="1" destOrd="0" presId="urn:microsoft.com/office/officeart/2005/8/layout/list1"/>
    <dgm:cxn modelId="{49C37997-B5E6-48B8-B785-F82885DDD2DC}" type="presParOf" srcId="{DB21EE0B-74E3-4C94-A854-9585D691E08F}" destId="{B113CA80-BB8D-4031-9E40-286CBEE6BCB1}" srcOrd="1" destOrd="0" presId="urn:microsoft.com/office/officeart/2005/8/layout/list1"/>
    <dgm:cxn modelId="{D5D5101B-FACB-453F-9A59-E123157DD4EB}" type="presParOf" srcId="{DB21EE0B-74E3-4C94-A854-9585D691E08F}" destId="{EC5DCC91-0169-4428-BFFF-4BD17C395838}" srcOrd="2" destOrd="0" presId="urn:microsoft.com/office/officeart/2005/8/layout/list1"/>
    <dgm:cxn modelId="{7F063343-4243-4C0F-9557-A63597464FB1}" type="presParOf" srcId="{DB21EE0B-74E3-4C94-A854-9585D691E08F}" destId="{5DAF9698-C387-484D-8664-7B6C1D2ADF54}" srcOrd="3" destOrd="0" presId="urn:microsoft.com/office/officeart/2005/8/layout/list1"/>
    <dgm:cxn modelId="{50CC25FE-8BBB-4AC5-BAB5-79DB2CEAD60E}" type="presParOf" srcId="{DB21EE0B-74E3-4C94-A854-9585D691E08F}" destId="{9FAF1B1F-7647-48B4-88EC-1E795FFC5F7F}" srcOrd="4" destOrd="0" presId="urn:microsoft.com/office/officeart/2005/8/layout/list1"/>
    <dgm:cxn modelId="{D5752D56-8095-4FFD-B45C-05D5B98B4875}" type="presParOf" srcId="{9FAF1B1F-7647-48B4-88EC-1E795FFC5F7F}" destId="{CEBCFCF7-AED8-445F-B7E8-FC37F213B3AC}" srcOrd="0" destOrd="0" presId="urn:microsoft.com/office/officeart/2005/8/layout/list1"/>
    <dgm:cxn modelId="{AA8753A7-DA92-4136-A7AF-3A9760BB6139}" type="presParOf" srcId="{9FAF1B1F-7647-48B4-88EC-1E795FFC5F7F}" destId="{A75041E3-C8F9-47A7-A466-C360C1C0281B}" srcOrd="1" destOrd="0" presId="urn:microsoft.com/office/officeart/2005/8/layout/list1"/>
    <dgm:cxn modelId="{ED748C2C-91B7-484E-8ADE-5D4B2AF88C29}" type="presParOf" srcId="{DB21EE0B-74E3-4C94-A854-9585D691E08F}" destId="{94F688A1-B117-4015-A393-3E0711724FD9}" srcOrd="5" destOrd="0" presId="urn:microsoft.com/office/officeart/2005/8/layout/list1"/>
    <dgm:cxn modelId="{4BB1BFF9-6781-4BAB-8DD8-6FD7E68A7ACA}" type="presParOf" srcId="{DB21EE0B-74E3-4C94-A854-9585D691E08F}" destId="{FDB16574-2B99-47CA-98CA-E576EE8948E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CCE3F5-E3E2-4191-982A-944BF76AEA1A}" type="doc">
      <dgm:prSet loTypeId="urn:microsoft.com/office/officeart/2005/8/layout/list1" loCatId="list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9A2C5CF7-AD36-4DF1-B8D8-AB3472DDD307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</a:rPr>
            <a:t>Федеральный закон от 3 мая 2012 года № 46­ФЗ «О ратификации Конвенции о правах инвалидов»</a:t>
          </a:r>
          <a:endParaRPr lang="ru-RU" sz="2000" dirty="0">
            <a:solidFill>
              <a:schemeClr val="tx1"/>
            </a:solidFill>
          </a:endParaRPr>
        </a:p>
      </dgm:t>
    </dgm:pt>
    <dgm:pt modelId="{1C249799-54CD-47C4-A2C6-917A76D08E46}" type="par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0B84947-39B5-4ADA-93C4-27C9F3B8D5A4}" type="sib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DCB7-797D-4AD8-BAFC-156529A6975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Федеральный закон от 29 декабря 2012 г. № 273­ФЗ «Об образовании в Российской Федерации»</a:t>
          </a:r>
          <a:endParaRPr lang="ru-RU" sz="2000" dirty="0">
            <a:solidFill>
              <a:schemeClr val="tx1"/>
            </a:solidFill>
          </a:endParaRPr>
        </a:p>
      </dgm:t>
    </dgm:pt>
    <dgm:pt modelId="{005A265B-C04B-4AB1-AA3B-D46085ABCCDC}" type="par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7BF19D7-BA96-4D61-9535-55E7070AEAF2}" type="sib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BF2F8C4-6119-4B9E-A392-32C75A37CDE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Федеральный закон от 24 ноября 1995 г. № 181­ФЗ «О социальной защите инвалидов в Российской Федерации» (с изменениями и дополнениями)</a:t>
          </a:r>
          <a:endParaRPr lang="ru-RU" sz="2000" dirty="0">
            <a:solidFill>
              <a:schemeClr val="tx1"/>
            </a:solidFill>
          </a:endParaRPr>
        </a:p>
      </dgm:t>
    </dgm:pt>
    <dgm:pt modelId="{FACD626D-DF92-4D9B-B19A-E6BDE5C7CE01}" type="par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7FBBE0A-02E8-4C60-B2DE-256E7C54D68A}" type="sib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F1CA109-7BD3-42C7-94DC-E97F8B6E9500}" type="pres">
      <dgm:prSet presAssocID="{3FCCE3F5-E3E2-4191-982A-944BF76AEA1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D6F2B-7AF7-4B60-8518-22501E2E836F}" type="pres">
      <dgm:prSet presAssocID="{9A2C5CF7-AD36-4DF1-B8D8-AB3472DDD307}" presName="parentLin" presStyleCnt="0"/>
      <dgm:spPr/>
    </dgm:pt>
    <dgm:pt modelId="{FD0706C0-7125-45AB-8962-5DB0798EC8D6}" type="pres">
      <dgm:prSet presAssocID="{9A2C5CF7-AD36-4DF1-B8D8-AB3472DDD3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1F8519-EDFF-44D6-94A6-CE6C2BB2FCC7}" type="pres">
      <dgm:prSet presAssocID="{9A2C5CF7-AD36-4DF1-B8D8-AB3472DDD307}" presName="parentText" presStyleLbl="node1" presStyleIdx="0" presStyleCnt="3" custScaleX="1375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A376E-62B2-4866-80B3-7069EB90934D}" type="pres">
      <dgm:prSet presAssocID="{9A2C5CF7-AD36-4DF1-B8D8-AB3472DDD307}" presName="negativeSpace" presStyleCnt="0"/>
      <dgm:spPr/>
    </dgm:pt>
    <dgm:pt modelId="{AED03016-D066-43CC-8B35-7B085AD62E36}" type="pres">
      <dgm:prSet presAssocID="{9A2C5CF7-AD36-4DF1-B8D8-AB3472DDD307}" presName="childText" presStyleLbl="conFgAcc1" presStyleIdx="0" presStyleCnt="3">
        <dgm:presLayoutVars>
          <dgm:bulletEnabled val="1"/>
        </dgm:presLayoutVars>
      </dgm:prSet>
      <dgm:spPr/>
    </dgm:pt>
    <dgm:pt modelId="{81673453-4707-456D-8882-F23FD96F3EA8}" type="pres">
      <dgm:prSet presAssocID="{E0B84947-39B5-4ADA-93C4-27C9F3B8D5A4}" presName="spaceBetweenRectangles" presStyleCnt="0"/>
      <dgm:spPr/>
    </dgm:pt>
    <dgm:pt modelId="{83348F83-58AA-4252-88C6-871D31088A34}" type="pres">
      <dgm:prSet presAssocID="{FACDDCB7-797D-4AD8-BAFC-156529A6975B}" presName="parentLin" presStyleCnt="0"/>
      <dgm:spPr/>
    </dgm:pt>
    <dgm:pt modelId="{44EAEA0F-130E-4AA4-BC2B-28F2BB6188B5}" type="pres">
      <dgm:prSet presAssocID="{FACDDCB7-797D-4AD8-BAFC-156529A6975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C4DA10C-BAB3-4367-B5D7-ED9AC3EDF854}" type="pres">
      <dgm:prSet presAssocID="{FACDDCB7-797D-4AD8-BAFC-156529A6975B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ECFE7-08C8-4DCD-854A-B949BB7BBDDA}" type="pres">
      <dgm:prSet presAssocID="{FACDDCB7-797D-4AD8-BAFC-156529A6975B}" presName="negativeSpace" presStyleCnt="0"/>
      <dgm:spPr/>
    </dgm:pt>
    <dgm:pt modelId="{5F085D56-9811-4522-B9C1-C701C044178C}" type="pres">
      <dgm:prSet presAssocID="{FACDDCB7-797D-4AD8-BAFC-156529A6975B}" presName="childText" presStyleLbl="conFgAcc1" presStyleIdx="1" presStyleCnt="3">
        <dgm:presLayoutVars>
          <dgm:bulletEnabled val="1"/>
        </dgm:presLayoutVars>
      </dgm:prSet>
      <dgm:spPr/>
    </dgm:pt>
    <dgm:pt modelId="{21182F86-4D7D-4203-B4B9-967FA771EFE5}" type="pres">
      <dgm:prSet presAssocID="{27BF19D7-BA96-4D61-9535-55E7070AEAF2}" presName="spaceBetweenRectangles" presStyleCnt="0"/>
      <dgm:spPr/>
    </dgm:pt>
    <dgm:pt modelId="{57D9AE48-9DD0-4F48-A1D8-B65011AF00F8}" type="pres">
      <dgm:prSet presAssocID="{4BF2F8C4-6119-4B9E-A392-32C75A37CDE8}" presName="parentLin" presStyleCnt="0"/>
      <dgm:spPr/>
    </dgm:pt>
    <dgm:pt modelId="{82E57BC4-51C4-4ECD-9B95-66A016B4FE7E}" type="pres">
      <dgm:prSet presAssocID="{4BF2F8C4-6119-4B9E-A392-32C75A37CDE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9CA3CC6-5C87-48E5-9957-E36A01B810AA}" type="pres">
      <dgm:prSet presAssocID="{4BF2F8C4-6119-4B9E-A392-32C75A37CDE8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DD719-A02A-4E3C-9E41-C9595C3EA39A}" type="pres">
      <dgm:prSet presAssocID="{4BF2F8C4-6119-4B9E-A392-32C75A37CDE8}" presName="negativeSpace" presStyleCnt="0"/>
      <dgm:spPr/>
    </dgm:pt>
    <dgm:pt modelId="{3E7BA3A8-D044-41C3-910E-55514E2BFE3D}" type="pres">
      <dgm:prSet presAssocID="{4BF2F8C4-6119-4B9E-A392-32C75A37CD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E6AC119-952A-46F4-A271-74A35DAE5A7D}" type="presOf" srcId="{4BF2F8C4-6119-4B9E-A392-32C75A37CDE8}" destId="{E9CA3CC6-5C87-48E5-9957-E36A01B810AA}" srcOrd="1" destOrd="0" presId="urn:microsoft.com/office/officeart/2005/8/layout/list1"/>
    <dgm:cxn modelId="{9BAE2645-F4F0-4052-99A6-07135BF8FADD}" srcId="{3FCCE3F5-E3E2-4191-982A-944BF76AEA1A}" destId="{9A2C5CF7-AD36-4DF1-B8D8-AB3472DDD307}" srcOrd="0" destOrd="0" parTransId="{1C249799-54CD-47C4-A2C6-917A76D08E46}" sibTransId="{E0B84947-39B5-4ADA-93C4-27C9F3B8D5A4}"/>
    <dgm:cxn modelId="{7F2F655C-DE6D-4C6A-BFA4-6523543435AE}" type="presOf" srcId="{9A2C5CF7-AD36-4DF1-B8D8-AB3472DDD307}" destId="{FD0706C0-7125-45AB-8962-5DB0798EC8D6}" srcOrd="0" destOrd="0" presId="urn:microsoft.com/office/officeart/2005/8/layout/list1"/>
    <dgm:cxn modelId="{C989C9B8-4A2B-46D4-BC81-3629685A3D2C}" type="presOf" srcId="{3FCCE3F5-E3E2-4191-982A-944BF76AEA1A}" destId="{2F1CA109-7BD3-42C7-94DC-E97F8B6E9500}" srcOrd="0" destOrd="0" presId="urn:microsoft.com/office/officeart/2005/8/layout/list1"/>
    <dgm:cxn modelId="{B3AF54E3-8726-400B-A20C-AA78B19EBEDA}" type="presOf" srcId="{FACDDCB7-797D-4AD8-BAFC-156529A6975B}" destId="{44EAEA0F-130E-4AA4-BC2B-28F2BB6188B5}" srcOrd="0" destOrd="0" presId="urn:microsoft.com/office/officeart/2005/8/layout/list1"/>
    <dgm:cxn modelId="{E8502B85-0C75-4923-980E-6A88D567D365}" srcId="{3FCCE3F5-E3E2-4191-982A-944BF76AEA1A}" destId="{4BF2F8C4-6119-4B9E-A392-32C75A37CDE8}" srcOrd="2" destOrd="0" parTransId="{FACD626D-DF92-4D9B-B19A-E6BDE5C7CE01}" sibTransId="{67FBBE0A-02E8-4C60-B2DE-256E7C54D68A}"/>
    <dgm:cxn modelId="{84D0908F-0EA8-430C-907D-2278CEC045A5}" type="presOf" srcId="{4BF2F8C4-6119-4B9E-A392-32C75A37CDE8}" destId="{82E57BC4-51C4-4ECD-9B95-66A016B4FE7E}" srcOrd="0" destOrd="0" presId="urn:microsoft.com/office/officeart/2005/8/layout/list1"/>
    <dgm:cxn modelId="{AA830182-DDC6-4F85-9C29-AECF89968DD9}" type="presOf" srcId="{9A2C5CF7-AD36-4DF1-B8D8-AB3472DDD307}" destId="{D31F8519-EDFF-44D6-94A6-CE6C2BB2FCC7}" srcOrd="1" destOrd="0" presId="urn:microsoft.com/office/officeart/2005/8/layout/list1"/>
    <dgm:cxn modelId="{49210037-1768-4DAB-BDB1-40F90510C0BA}" srcId="{3FCCE3F5-E3E2-4191-982A-944BF76AEA1A}" destId="{FACDDCB7-797D-4AD8-BAFC-156529A6975B}" srcOrd="1" destOrd="0" parTransId="{005A265B-C04B-4AB1-AA3B-D46085ABCCDC}" sibTransId="{27BF19D7-BA96-4D61-9535-55E7070AEAF2}"/>
    <dgm:cxn modelId="{8F8CBC08-B2DC-4900-A174-C3E93ADC73BD}" type="presOf" srcId="{FACDDCB7-797D-4AD8-BAFC-156529A6975B}" destId="{3C4DA10C-BAB3-4367-B5D7-ED9AC3EDF854}" srcOrd="1" destOrd="0" presId="urn:microsoft.com/office/officeart/2005/8/layout/list1"/>
    <dgm:cxn modelId="{EFCCE598-1410-46E9-BC2E-12A9B3F7387F}" type="presParOf" srcId="{2F1CA109-7BD3-42C7-94DC-E97F8B6E9500}" destId="{CC8D6F2B-7AF7-4B60-8518-22501E2E836F}" srcOrd="0" destOrd="0" presId="urn:microsoft.com/office/officeart/2005/8/layout/list1"/>
    <dgm:cxn modelId="{57010E03-E86F-4A51-9BD1-8ED8CE2EE8CD}" type="presParOf" srcId="{CC8D6F2B-7AF7-4B60-8518-22501E2E836F}" destId="{FD0706C0-7125-45AB-8962-5DB0798EC8D6}" srcOrd="0" destOrd="0" presId="urn:microsoft.com/office/officeart/2005/8/layout/list1"/>
    <dgm:cxn modelId="{881106F2-3D60-4F51-B1CC-176F4CCAD20A}" type="presParOf" srcId="{CC8D6F2B-7AF7-4B60-8518-22501E2E836F}" destId="{D31F8519-EDFF-44D6-94A6-CE6C2BB2FCC7}" srcOrd="1" destOrd="0" presId="urn:microsoft.com/office/officeart/2005/8/layout/list1"/>
    <dgm:cxn modelId="{555B6101-F0BC-4500-A901-B08520F863E5}" type="presParOf" srcId="{2F1CA109-7BD3-42C7-94DC-E97F8B6E9500}" destId="{CDBA376E-62B2-4866-80B3-7069EB90934D}" srcOrd="1" destOrd="0" presId="urn:microsoft.com/office/officeart/2005/8/layout/list1"/>
    <dgm:cxn modelId="{E7A7A0AD-3794-4318-9E4D-7F5007DC2FF3}" type="presParOf" srcId="{2F1CA109-7BD3-42C7-94DC-E97F8B6E9500}" destId="{AED03016-D066-43CC-8B35-7B085AD62E36}" srcOrd="2" destOrd="0" presId="urn:microsoft.com/office/officeart/2005/8/layout/list1"/>
    <dgm:cxn modelId="{8F15B3B9-356D-4D9D-9FD5-649A465FA3F9}" type="presParOf" srcId="{2F1CA109-7BD3-42C7-94DC-E97F8B6E9500}" destId="{81673453-4707-456D-8882-F23FD96F3EA8}" srcOrd="3" destOrd="0" presId="urn:microsoft.com/office/officeart/2005/8/layout/list1"/>
    <dgm:cxn modelId="{F5DDBF99-2621-4F56-9542-E134A1D5D237}" type="presParOf" srcId="{2F1CA109-7BD3-42C7-94DC-E97F8B6E9500}" destId="{83348F83-58AA-4252-88C6-871D31088A34}" srcOrd="4" destOrd="0" presId="urn:microsoft.com/office/officeart/2005/8/layout/list1"/>
    <dgm:cxn modelId="{C07C4E75-F195-4756-BD71-06B1B628749C}" type="presParOf" srcId="{83348F83-58AA-4252-88C6-871D31088A34}" destId="{44EAEA0F-130E-4AA4-BC2B-28F2BB6188B5}" srcOrd="0" destOrd="0" presId="urn:microsoft.com/office/officeart/2005/8/layout/list1"/>
    <dgm:cxn modelId="{A8A4219B-A0D1-4B01-9DE1-B75177B19664}" type="presParOf" srcId="{83348F83-58AA-4252-88C6-871D31088A34}" destId="{3C4DA10C-BAB3-4367-B5D7-ED9AC3EDF854}" srcOrd="1" destOrd="0" presId="urn:microsoft.com/office/officeart/2005/8/layout/list1"/>
    <dgm:cxn modelId="{902438D0-3467-4D0A-BFA1-35B4134A8B3F}" type="presParOf" srcId="{2F1CA109-7BD3-42C7-94DC-E97F8B6E9500}" destId="{D00ECFE7-08C8-4DCD-854A-B949BB7BBDDA}" srcOrd="5" destOrd="0" presId="urn:microsoft.com/office/officeart/2005/8/layout/list1"/>
    <dgm:cxn modelId="{6F498E1F-C6FA-44D4-AB5F-22CDF748E1C4}" type="presParOf" srcId="{2F1CA109-7BD3-42C7-94DC-E97F8B6E9500}" destId="{5F085D56-9811-4522-B9C1-C701C044178C}" srcOrd="6" destOrd="0" presId="urn:microsoft.com/office/officeart/2005/8/layout/list1"/>
    <dgm:cxn modelId="{98C9EEBD-0B72-4F93-9AF5-B5FB928DCA34}" type="presParOf" srcId="{2F1CA109-7BD3-42C7-94DC-E97F8B6E9500}" destId="{21182F86-4D7D-4203-B4B9-967FA771EFE5}" srcOrd="7" destOrd="0" presId="urn:microsoft.com/office/officeart/2005/8/layout/list1"/>
    <dgm:cxn modelId="{C0552FD5-75D1-48EE-9789-7EBBA8AB325E}" type="presParOf" srcId="{2F1CA109-7BD3-42C7-94DC-E97F8B6E9500}" destId="{57D9AE48-9DD0-4F48-A1D8-B65011AF00F8}" srcOrd="8" destOrd="0" presId="urn:microsoft.com/office/officeart/2005/8/layout/list1"/>
    <dgm:cxn modelId="{5ED7040B-563D-47F6-ABE0-88F3E426C84F}" type="presParOf" srcId="{57D9AE48-9DD0-4F48-A1D8-B65011AF00F8}" destId="{82E57BC4-51C4-4ECD-9B95-66A016B4FE7E}" srcOrd="0" destOrd="0" presId="urn:microsoft.com/office/officeart/2005/8/layout/list1"/>
    <dgm:cxn modelId="{3C2D5B15-FE2F-47B1-B53F-E485E72BECA8}" type="presParOf" srcId="{57D9AE48-9DD0-4F48-A1D8-B65011AF00F8}" destId="{E9CA3CC6-5C87-48E5-9957-E36A01B810AA}" srcOrd="1" destOrd="0" presId="urn:microsoft.com/office/officeart/2005/8/layout/list1"/>
    <dgm:cxn modelId="{0B4397CE-A213-4A1B-AB17-D9F22929B62E}" type="presParOf" srcId="{2F1CA109-7BD3-42C7-94DC-E97F8B6E9500}" destId="{D43DD719-A02A-4E3C-9E41-C9595C3EA39A}" srcOrd="9" destOrd="0" presId="urn:microsoft.com/office/officeart/2005/8/layout/list1"/>
    <dgm:cxn modelId="{90C10579-0A93-4565-844B-95334B326D90}" type="presParOf" srcId="{2F1CA109-7BD3-42C7-94DC-E97F8B6E9500}" destId="{3E7BA3A8-D044-41C3-910E-55514E2BFE3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FCCE3F5-E3E2-4191-982A-944BF76AEA1A}" type="doc">
      <dgm:prSet loTypeId="urn:microsoft.com/office/officeart/2005/8/layout/list1" loCatId="list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9A2C5CF7-AD36-4DF1-B8D8-AB3472DDD30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Распоряжение Правительства РФ от 15 октября 2012 г. № 1921­р «О комплексе мер, направленных на повышение эффективности реализации мероприятий по содействию трудоустройству инвалидов и на обеспечение доступности профессионального образования»</a:t>
          </a:r>
          <a:endParaRPr lang="ru-RU" sz="2000" dirty="0">
            <a:solidFill>
              <a:schemeClr val="tx1"/>
            </a:solidFill>
          </a:endParaRPr>
        </a:p>
      </dgm:t>
    </dgm:pt>
    <dgm:pt modelId="{1C249799-54CD-47C4-A2C6-917A76D08E46}" type="par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0B84947-39B5-4ADA-93C4-27C9F3B8D5A4}" type="sib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BF2F8C4-6119-4B9E-A392-32C75A37CDE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Государственная программа Российской Федерации «Развитие образования» на 2013­-2020 годы, утвержденная Распоряжением Правительства РФ от 15 мая 2013 г. № 792­р</a:t>
          </a:r>
          <a:endParaRPr lang="ru-RU" sz="2000" dirty="0">
            <a:solidFill>
              <a:schemeClr val="tx1"/>
            </a:solidFill>
          </a:endParaRPr>
        </a:p>
      </dgm:t>
    </dgm:pt>
    <dgm:pt modelId="{67FBBE0A-02E8-4C60-B2DE-256E7C54D68A}" type="sib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626D-DF92-4D9B-B19A-E6BDE5C7CE01}" type="par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DCB7-797D-4AD8-BAFC-156529A6975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Письмо </a:t>
          </a:r>
          <a:r>
            <a:rPr lang="ru-RU" sz="2000" dirty="0" err="1" smtClean="0">
              <a:solidFill>
                <a:schemeClr val="tx1"/>
              </a:solidFill>
            </a:rPr>
            <a:t>Минобрнауки</a:t>
          </a:r>
          <a:r>
            <a:rPr lang="ru-RU" sz="2000" dirty="0" smtClean="0">
              <a:solidFill>
                <a:schemeClr val="tx1"/>
              </a:solidFill>
            </a:rPr>
            <a:t> РФ от 03.12.2014г. №06-281 «Требования к организации образовательного процесса для обучения инвалидов и лиц с ограниченными возможностями здоровья в профессиональных образовательных организациях, в том числе оснащенности образовательного процесса»</a:t>
          </a:r>
          <a:endParaRPr lang="ru-RU" sz="2000" dirty="0">
            <a:solidFill>
              <a:schemeClr val="tx1"/>
            </a:solidFill>
          </a:endParaRPr>
        </a:p>
      </dgm:t>
    </dgm:pt>
    <dgm:pt modelId="{27BF19D7-BA96-4D61-9535-55E7070AEAF2}" type="sib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005A265B-C04B-4AB1-AA3B-D46085ABCCDC}" type="par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F1CA109-7BD3-42C7-94DC-E97F8B6E9500}" type="pres">
      <dgm:prSet presAssocID="{3FCCE3F5-E3E2-4191-982A-944BF76AEA1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D6F2B-7AF7-4B60-8518-22501E2E836F}" type="pres">
      <dgm:prSet presAssocID="{9A2C5CF7-AD36-4DF1-B8D8-AB3472DDD307}" presName="parentLin" presStyleCnt="0"/>
      <dgm:spPr/>
    </dgm:pt>
    <dgm:pt modelId="{FD0706C0-7125-45AB-8962-5DB0798EC8D6}" type="pres">
      <dgm:prSet presAssocID="{9A2C5CF7-AD36-4DF1-B8D8-AB3472DDD3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1F8519-EDFF-44D6-94A6-CE6C2BB2FCC7}" type="pres">
      <dgm:prSet presAssocID="{9A2C5CF7-AD36-4DF1-B8D8-AB3472DDD307}" presName="parentText" presStyleLbl="node1" presStyleIdx="0" presStyleCnt="3" custScaleX="1375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A376E-62B2-4866-80B3-7069EB90934D}" type="pres">
      <dgm:prSet presAssocID="{9A2C5CF7-AD36-4DF1-B8D8-AB3472DDD307}" presName="negativeSpace" presStyleCnt="0"/>
      <dgm:spPr/>
    </dgm:pt>
    <dgm:pt modelId="{AED03016-D066-43CC-8B35-7B085AD62E36}" type="pres">
      <dgm:prSet presAssocID="{9A2C5CF7-AD36-4DF1-B8D8-AB3472DDD307}" presName="childText" presStyleLbl="conFgAcc1" presStyleIdx="0" presStyleCnt="3">
        <dgm:presLayoutVars>
          <dgm:bulletEnabled val="1"/>
        </dgm:presLayoutVars>
      </dgm:prSet>
      <dgm:spPr/>
    </dgm:pt>
    <dgm:pt modelId="{81673453-4707-456D-8882-F23FD96F3EA8}" type="pres">
      <dgm:prSet presAssocID="{E0B84947-39B5-4ADA-93C4-27C9F3B8D5A4}" presName="spaceBetweenRectangles" presStyleCnt="0"/>
      <dgm:spPr/>
    </dgm:pt>
    <dgm:pt modelId="{83348F83-58AA-4252-88C6-871D31088A34}" type="pres">
      <dgm:prSet presAssocID="{FACDDCB7-797D-4AD8-BAFC-156529A6975B}" presName="parentLin" presStyleCnt="0"/>
      <dgm:spPr/>
    </dgm:pt>
    <dgm:pt modelId="{44EAEA0F-130E-4AA4-BC2B-28F2BB6188B5}" type="pres">
      <dgm:prSet presAssocID="{FACDDCB7-797D-4AD8-BAFC-156529A6975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C4DA10C-BAB3-4367-B5D7-ED9AC3EDF854}" type="pres">
      <dgm:prSet presAssocID="{FACDDCB7-797D-4AD8-BAFC-156529A6975B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ECFE7-08C8-4DCD-854A-B949BB7BBDDA}" type="pres">
      <dgm:prSet presAssocID="{FACDDCB7-797D-4AD8-BAFC-156529A6975B}" presName="negativeSpace" presStyleCnt="0"/>
      <dgm:spPr/>
    </dgm:pt>
    <dgm:pt modelId="{5F085D56-9811-4522-B9C1-C701C044178C}" type="pres">
      <dgm:prSet presAssocID="{FACDDCB7-797D-4AD8-BAFC-156529A6975B}" presName="childText" presStyleLbl="conFgAcc1" presStyleIdx="1" presStyleCnt="3">
        <dgm:presLayoutVars>
          <dgm:bulletEnabled val="1"/>
        </dgm:presLayoutVars>
      </dgm:prSet>
      <dgm:spPr/>
    </dgm:pt>
    <dgm:pt modelId="{21182F86-4D7D-4203-B4B9-967FA771EFE5}" type="pres">
      <dgm:prSet presAssocID="{27BF19D7-BA96-4D61-9535-55E7070AEAF2}" presName="spaceBetweenRectangles" presStyleCnt="0"/>
      <dgm:spPr/>
    </dgm:pt>
    <dgm:pt modelId="{57D9AE48-9DD0-4F48-A1D8-B65011AF00F8}" type="pres">
      <dgm:prSet presAssocID="{4BF2F8C4-6119-4B9E-A392-32C75A37CDE8}" presName="parentLin" presStyleCnt="0"/>
      <dgm:spPr/>
    </dgm:pt>
    <dgm:pt modelId="{82E57BC4-51C4-4ECD-9B95-66A016B4FE7E}" type="pres">
      <dgm:prSet presAssocID="{4BF2F8C4-6119-4B9E-A392-32C75A37CDE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9CA3CC6-5C87-48E5-9957-E36A01B810AA}" type="pres">
      <dgm:prSet presAssocID="{4BF2F8C4-6119-4B9E-A392-32C75A37CDE8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DD719-A02A-4E3C-9E41-C9595C3EA39A}" type="pres">
      <dgm:prSet presAssocID="{4BF2F8C4-6119-4B9E-A392-32C75A37CDE8}" presName="negativeSpace" presStyleCnt="0"/>
      <dgm:spPr/>
    </dgm:pt>
    <dgm:pt modelId="{3E7BA3A8-D044-41C3-910E-55514E2BFE3D}" type="pres">
      <dgm:prSet presAssocID="{4BF2F8C4-6119-4B9E-A392-32C75A37CD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886A061-328D-4DFE-849A-9244AF092FE2}" type="presOf" srcId="{FACDDCB7-797D-4AD8-BAFC-156529A6975B}" destId="{44EAEA0F-130E-4AA4-BC2B-28F2BB6188B5}" srcOrd="0" destOrd="0" presId="urn:microsoft.com/office/officeart/2005/8/layout/list1"/>
    <dgm:cxn modelId="{840766F4-48C4-4CD7-B336-C2740D2BB83D}" type="presOf" srcId="{9A2C5CF7-AD36-4DF1-B8D8-AB3472DDD307}" destId="{FD0706C0-7125-45AB-8962-5DB0798EC8D6}" srcOrd="0" destOrd="0" presId="urn:microsoft.com/office/officeart/2005/8/layout/list1"/>
    <dgm:cxn modelId="{E8502B85-0C75-4923-980E-6A88D567D365}" srcId="{3FCCE3F5-E3E2-4191-982A-944BF76AEA1A}" destId="{4BF2F8C4-6119-4B9E-A392-32C75A37CDE8}" srcOrd="2" destOrd="0" parTransId="{FACD626D-DF92-4D9B-B19A-E6BDE5C7CE01}" sibTransId="{67FBBE0A-02E8-4C60-B2DE-256E7C54D68A}"/>
    <dgm:cxn modelId="{49210037-1768-4DAB-BDB1-40F90510C0BA}" srcId="{3FCCE3F5-E3E2-4191-982A-944BF76AEA1A}" destId="{FACDDCB7-797D-4AD8-BAFC-156529A6975B}" srcOrd="1" destOrd="0" parTransId="{005A265B-C04B-4AB1-AA3B-D46085ABCCDC}" sibTransId="{27BF19D7-BA96-4D61-9535-55E7070AEAF2}"/>
    <dgm:cxn modelId="{6922648C-9479-4360-B342-C57AD24C1E0C}" type="presOf" srcId="{FACDDCB7-797D-4AD8-BAFC-156529A6975B}" destId="{3C4DA10C-BAB3-4367-B5D7-ED9AC3EDF854}" srcOrd="1" destOrd="0" presId="urn:microsoft.com/office/officeart/2005/8/layout/list1"/>
    <dgm:cxn modelId="{97288E55-78A1-416A-A75C-A893234D8AA3}" type="presOf" srcId="{4BF2F8C4-6119-4B9E-A392-32C75A37CDE8}" destId="{82E57BC4-51C4-4ECD-9B95-66A016B4FE7E}" srcOrd="0" destOrd="0" presId="urn:microsoft.com/office/officeart/2005/8/layout/list1"/>
    <dgm:cxn modelId="{40B95485-8722-4AA5-A607-3ADE1362280A}" type="presOf" srcId="{4BF2F8C4-6119-4B9E-A392-32C75A37CDE8}" destId="{E9CA3CC6-5C87-48E5-9957-E36A01B810AA}" srcOrd="1" destOrd="0" presId="urn:microsoft.com/office/officeart/2005/8/layout/list1"/>
    <dgm:cxn modelId="{680BC741-E15E-4318-96E5-138ADF6849AA}" type="presOf" srcId="{3FCCE3F5-E3E2-4191-982A-944BF76AEA1A}" destId="{2F1CA109-7BD3-42C7-94DC-E97F8B6E9500}" srcOrd="0" destOrd="0" presId="urn:microsoft.com/office/officeart/2005/8/layout/list1"/>
    <dgm:cxn modelId="{9BAE2645-F4F0-4052-99A6-07135BF8FADD}" srcId="{3FCCE3F5-E3E2-4191-982A-944BF76AEA1A}" destId="{9A2C5CF7-AD36-4DF1-B8D8-AB3472DDD307}" srcOrd="0" destOrd="0" parTransId="{1C249799-54CD-47C4-A2C6-917A76D08E46}" sibTransId="{E0B84947-39B5-4ADA-93C4-27C9F3B8D5A4}"/>
    <dgm:cxn modelId="{F4A4A75A-CDBC-4DB4-BEBD-248A2EB23C50}" type="presOf" srcId="{9A2C5CF7-AD36-4DF1-B8D8-AB3472DDD307}" destId="{D31F8519-EDFF-44D6-94A6-CE6C2BB2FCC7}" srcOrd="1" destOrd="0" presId="urn:microsoft.com/office/officeart/2005/8/layout/list1"/>
    <dgm:cxn modelId="{4C8B888F-4B0F-452E-B67F-337A5671847B}" type="presParOf" srcId="{2F1CA109-7BD3-42C7-94DC-E97F8B6E9500}" destId="{CC8D6F2B-7AF7-4B60-8518-22501E2E836F}" srcOrd="0" destOrd="0" presId="urn:microsoft.com/office/officeart/2005/8/layout/list1"/>
    <dgm:cxn modelId="{0F0259E0-F7C4-479F-BC1A-64A8D201A01B}" type="presParOf" srcId="{CC8D6F2B-7AF7-4B60-8518-22501E2E836F}" destId="{FD0706C0-7125-45AB-8962-5DB0798EC8D6}" srcOrd="0" destOrd="0" presId="urn:microsoft.com/office/officeart/2005/8/layout/list1"/>
    <dgm:cxn modelId="{AC92A9C2-580E-4E34-9D31-DF6CC557522E}" type="presParOf" srcId="{CC8D6F2B-7AF7-4B60-8518-22501E2E836F}" destId="{D31F8519-EDFF-44D6-94A6-CE6C2BB2FCC7}" srcOrd="1" destOrd="0" presId="urn:microsoft.com/office/officeart/2005/8/layout/list1"/>
    <dgm:cxn modelId="{9A4C5053-35D2-4C99-9C69-703749ACB163}" type="presParOf" srcId="{2F1CA109-7BD3-42C7-94DC-E97F8B6E9500}" destId="{CDBA376E-62B2-4866-80B3-7069EB90934D}" srcOrd="1" destOrd="0" presId="urn:microsoft.com/office/officeart/2005/8/layout/list1"/>
    <dgm:cxn modelId="{9D696AD0-E0DD-403C-8407-1BF7BF1CF495}" type="presParOf" srcId="{2F1CA109-7BD3-42C7-94DC-E97F8B6E9500}" destId="{AED03016-D066-43CC-8B35-7B085AD62E36}" srcOrd="2" destOrd="0" presId="urn:microsoft.com/office/officeart/2005/8/layout/list1"/>
    <dgm:cxn modelId="{5F445EEF-0161-4D3B-8841-1C9279DA29D8}" type="presParOf" srcId="{2F1CA109-7BD3-42C7-94DC-E97F8B6E9500}" destId="{81673453-4707-456D-8882-F23FD96F3EA8}" srcOrd="3" destOrd="0" presId="urn:microsoft.com/office/officeart/2005/8/layout/list1"/>
    <dgm:cxn modelId="{E1F1E9C8-25C3-469B-B65F-540B7C4A6BF6}" type="presParOf" srcId="{2F1CA109-7BD3-42C7-94DC-E97F8B6E9500}" destId="{83348F83-58AA-4252-88C6-871D31088A34}" srcOrd="4" destOrd="0" presId="urn:microsoft.com/office/officeart/2005/8/layout/list1"/>
    <dgm:cxn modelId="{C6AC56B6-86F5-4508-940B-83C91B01F66F}" type="presParOf" srcId="{83348F83-58AA-4252-88C6-871D31088A34}" destId="{44EAEA0F-130E-4AA4-BC2B-28F2BB6188B5}" srcOrd="0" destOrd="0" presId="urn:microsoft.com/office/officeart/2005/8/layout/list1"/>
    <dgm:cxn modelId="{C6CE0292-FC3F-4480-B87D-98201243AB59}" type="presParOf" srcId="{83348F83-58AA-4252-88C6-871D31088A34}" destId="{3C4DA10C-BAB3-4367-B5D7-ED9AC3EDF854}" srcOrd="1" destOrd="0" presId="urn:microsoft.com/office/officeart/2005/8/layout/list1"/>
    <dgm:cxn modelId="{666EDC55-FF50-421E-B04E-B0FF2ACED7EA}" type="presParOf" srcId="{2F1CA109-7BD3-42C7-94DC-E97F8B6E9500}" destId="{D00ECFE7-08C8-4DCD-854A-B949BB7BBDDA}" srcOrd="5" destOrd="0" presId="urn:microsoft.com/office/officeart/2005/8/layout/list1"/>
    <dgm:cxn modelId="{39529BA5-806A-484C-8BF1-046DF7127FFC}" type="presParOf" srcId="{2F1CA109-7BD3-42C7-94DC-E97F8B6E9500}" destId="{5F085D56-9811-4522-B9C1-C701C044178C}" srcOrd="6" destOrd="0" presId="urn:microsoft.com/office/officeart/2005/8/layout/list1"/>
    <dgm:cxn modelId="{9F821CF0-2513-4B53-BBB6-80EC02C61DEF}" type="presParOf" srcId="{2F1CA109-7BD3-42C7-94DC-E97F8B6E9500}" destId="{21182F86-4D7D-4203-B4B9-967FA771EFE5}" srcOrd="7" destOrd="0" presId="urn:microsoft.com/office/officeart/2005/8/layout/list1"/>
    <dgm:cxn modelId="{FA41F072-02F4-442D-B3F4-F62F10C9B61F}" type="presParOf" srcId="{2F1CA109-7BD3-42C7-94DC-E97F8B6E9500}" destId="{57D9AE48-9DD0-4F48-A1D8-B65011AF00F8}" srcOrd="8" destOrd="0" presId="urn:microsoft.com/office/officeart/2005/8/layout/list1"/>
    <dgm:cxn modelId="{57B3CF4D-92B9-47C8-BD84-7E18C21A8809}" type="presParOf" srcId="{57D9AE48-9DD0-4F48-A1D8-B65011AF00F8}" destId="{82E57BC4-51C4-4ECD-9B95-66A016B4FE7E}" srcOrd="0" destOrd="0" presId="urn:microsoft.com/office/officeart/2005/8/layout/list1"/>
    <dgm:cxn modelId="{41E04B69-EEB0-4A05-9CD3-39B265F9C76D}" type="presParOf" srcId="{57D9AE48-9DD0-4F48-A1D8-B65011AF00F8}" destId="{E9CA3CC6-5C87-48E5-9957-E36A01B810AA}" srcOrd="1" destOrd="0" presId="urn:microsoft.com/office/officeart/2005/8/layout/list1"/>
    <dgm:cxn modelId="{2AEBFBC1-425C-43F6-825F-317918E0A82D}" type="presParOf" srcId="{2F1CA109-7BD3-42C7-94DC-E97F8B6E9500}" destId="{D43DD719-A02A-4E3C-9E41-C9595C3EA39A}" srcOrd="9" destOrd="0" presId="urn:microsoft.com/office/officeart/2005/8/layout/list1"/>
    <dgm:cxn modelId="{0E72F63F-C247-4ED2-A9D5-DA13208B26E5}" type="presParOf" srcId="{2F1CA109-7BD3-42C7-94DC-E97F8B6E9500}" destId="{3E7BA3A8-D044-41C3-910E-55514E2BFE3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CCE3F5-E3E2-4191-982A-944BF76AEA1A}" type="doc">
      <dgm:prSet loTypeId="urn:microsoft.com/office/officeart/2005/8/layout/list1" loCatId="list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9A2C5CF7-AD36-4DF1-B8D8-AB3472DDD307}">
      <dgm:prSet phldrT="[Текст]" custT="1"/>
      <dgm:spPr/>
      <dgm:t>
        <a:bodyPr/>
        <a:lstStyle/>
        <a:p>
          <a:r>
            <a:rPr lang="ru-RU" sz="2000" smtClean="0">
              <a:solidFill>
                <a:schemeClr val="tx1"/>
              </a:solidFill>
            </a:rPr>
            <a:t>Государственная программа Российской Федерации «Доступная среда» на 2011-2015 годы, утвержденная постановлением Правительства Российской Федерации от 17 марта 2011 г. № 175</a:t>
          </a:r>
          <a:endParaRPr lang="ru-RU" sz="2000" dirty="0">
            <a:solidFill>
              <a:schemeClr val="tx1"/>
            </a:solidFill>
          </a:endParaRPr>
        </a:p>
      </dgm:t>
    </dgm:pt>
    <dgm:pt modelId="{1C249799-54CD-47C4-A2C6-917A76D08E46}" type="par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0B84947-39B5-4ADA-93C4-27C9F3B8D5A4}" type="sib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DCB7-797D-4AD8-BAFC-156529A6975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Государственная программа Тюменской области «Основные направления развития отрасли «Социальная политика» на 2014-2016 годы, утвержденная распоряжением Правительства Тюменской области от 30 декабря 2014 г. № 2472-рп</a:t>
          </a:r>
          <a:endParaRPr lang="ru-RU" sz="2000" dirty="0">
            <a:solidFill>
              <a:schemeClr val="tx1"/>
            </a:solidFill>
          </a:endParaRPr>
        </a:p>
      </dgm:t>
    </dgm:pt>
    <dgm:pt modelId="{005A265B-C04B-4AB1-AA3B-D46085ABCCDC}" type="par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7BF19D7-BA96-4D61-9535-55E7070AEAF2}" type="sib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BF2F8C4-6119-4B9E-A392-32C75A37CDE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Постановление Правительства Тюменской области от 16.10.2013г. №439-п «Об утверждении Положения о мерах социальной поддержки при организации получения образования обучающимся с ограниченными возможностями здоровья, а также организации обучения по основным общеобразовательным программам на дому и в медицинских учреждениях»</a:t>
          </a:r>
          <a:endParaRPr lang="ru-RU" sz="2000" dirty="0">
            <a:solidFill>
              <a:schemeClr val="tx1"/>
            </a:solidFill>
          </a:endParaRPr>
        </a:p>
      </dgm:t>
    </dgm:pt>
    <dgm:pt modelId="{FACD626D-DF92-4D9B-B19A-E6BDE5C7CE01}" type="par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7FBBE0A-02E8-4C60-B2DE-256E7C54D68A}" type="sib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F1CA109-7BD3-42C7-94DC-E97F8B6E9500}" type="pres">
      <dgm:prSet presAssocID="{3FCCE3F5-E3E2-4191-982A-944BF76AEA1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D6F2B-7AF7-4B60-8518-22501E2E836F}" type="pres">
      <dgm:prSet presAssocID="{9A2C5CF7-AD36-4DF1-B8D8-AB3472DDD307}" presName="parentLin" presStyleCnt="0"/>
      <dgm:spPr/>
    </dgm:pt>
    <dgm:pt modelId="{FD0706C0-7125-45AB-8962-5DB0798EC8D6}" type="pres">
      <dgm:prSet presAssocID="{9A2C5CF7-AD36-4DF1-B8D8-AB3472DDD3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1F8519-EDFF-44D6-94A6-CE6C2BB2FCC7}" type="pres">
      <dgm:prSet presAssocID="{9A2C5CF7-AD36-4DF1-B8D8-AB3472DDD307}" presName="parentText" presStyleLbl="node1" presStyleIdx="0" presStyleCnt="3" custScaleX="1375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A376E-62B2-4866-80B3-7069EB90934D}" type="pres">
      <dgm:prSet presAssocID="{9A2C5CF7-AD36-4DF1-B8D8-AB3472DDD307}" presName="negativeSpace" presStyleCnt="0"/>
      <dgm:spPr/>
    </dgm:pt>
    <dgm:pt modelId="{AED03016-D066-43CC-8B35-7B085AD62E36}" type="pres">
      <dgm:prSet presAssocID="{9A2C5CF7-AD36-4DF1-B8D8-AB3472DDD307}" presName="childText" presStyleLbl="conFgAcc1" presStyleIdx="0" presStyleCnt="3">
        <dgm:presLayoutVars>
          <dgm:bulletEnabled val="1"/>
        </dgm:presLayoutVars>
      </dgm:prSet>
      <dgm:spPr/>
    </dgm:pt>
    <dgm:pt modelId="{81673453-4707-456D-8882-F23FD96F3EA8}" type="pres">
      <dgm:prSet presAssocID="{E0B84947-39B5-4ADA-93C4-27C9F3B8D5A4}" presName="spaceBetweenRectangles" presStyleCnt="0"/>
      <dgm:spPr/>
    </dgm:pt>
    <dgm:pt modelId="{83348F83-58AA-4252-88C6-871D31088A34}" type="pres">
      <dgm:prSet presAssocID="{FACDDCB7-797D-4AD8-BAFC-156529A6975B}" presName="parentLin" presStyleCnt="0"/>
      <dgm:spPr/>
    </dgm:pt>
    <dgm:pt modelId="{44EAEA0F-130E-4AA4-BC2B-28F2BB6188B5}" type="pres">
      <dgm:prSet presAssocID="{FACDDCB7-797D-4AD8-BAFC-156529A6975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C4DA10C-BAB3-4367-B5D7-ED9AC3EDF854}" type="pres">
      <dgm:prSet presAssocID="{FACDDCB7-797D-4AD8-BAFC-156529A6975B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ECFE7-08C8-4DCD-854A-B949BB7BBDDA}" type="pres">
      <dgm:prSet presAssocID="{FACDDCB7-797D-4AD8-BAFC-156529A6975B}" presName="negativeSpace" presStyleCnt="0"/>
      <dgm:spPr/>
    </dgm:pt>
    <dgm:pt modelId="{5F085D56-9811-4522-B9C1-C701C044178C}" type="pres">
      <dgm:prSet presAssocID="{FACDDCB7-797D-4AD8-BAFC-156529A6975B}" presName="childText" presStyleLbl="conFgAcc1" presStyleIdx="1" presStyleCnt="3">
        <dgm:presLayoutVars>
          <dgm:bulletEnabled val="1"/>
        </dgm:presLayoutVars>
      </dgm:prSet>
      <dgm:spPr/>
    </dgm:pt>
    <dgm:pt modelId="{21182F86-4D7D-4203-B4B9-967FA771EFE5}" type="pres">
      <dgm:prSet presAssocID="{27BF19D7-BA96-4D61-9535-55E7070AEAF2}" presName="spaceBetweenRectangles" presStyleCnt="0"/>
      <dgm:spPr/>
    </dgm:pt>
    <dgm:pt modelId="{57D9AE48-9DD0-4F48-A1D8-B65011AF00F8}" type="pres">
      <dgm:prSet presAssocID="{4BF2F8C4-6119-4B9E-A392-32C75A37CDE8}" presName="parentLin" presStyleCnt="0"/>
      <dgm:spPr/>
    </dgm:pt>
    <dgm:pt modelId="{82E57BC4-51C4-4ECD-9B95-66A016B4FE7E}" type="pres">
      <dgm:prSet presAssocID="{4BF2F8C4-6119-4B9E-A392-32C75A37CDE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9CA3CC6-5C87-48E5-9957-E36A01B810AA}" type="pres">
      <dgm:prSet presAssocID="{4BF2F8C4-6119-4B9E-A392-32C75A37CDE8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DD719-A02A-4E3C-9E41-C9595C3EA39A}" type="pres">
      <dgm:prSet presAssocID="{4BF2F8C4-6119-4B9E-A392-32C75A37CDE8}" presName="negativeSpace" presStyleCnt="0"/>
      <dgm:spPr/>
    </dgm:pt>
    <dgm:pt modelId="{3E7BA3A8-D044-41C3-910E-55514E2BFE3D}" type="pres">
      <dgm:prSet presAssocID="{4BF2F8C4-6119-4B9E-A392-32C75A37CD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BAE2645-F4F0-4052-99A6-07135BF8FADD}" srcId="{3FCCE3F5-E3E2-4191-982A-944BF76AEA1A}" destId="{9A2C5CF7-AD36-4DF1-B8D8-AB3472DDD307}" srcOrd="0" destOrd="0" parTransId="{1C249799-54CD-47C4-A2C6-917A76D08E46}" sibTransId="{E0B84947-39B5-4ADA-93C4-27C9F3B8D5A4}"/>
    <dgm:cxn modelId="{21238FCE-F8B8-462A-B649-9023D1572131}" type="presOf" srcId="{FACDDCB7-797D-4AD8-BAFC-156529A6975B}" destId="{3C4DA10C-BAB3-4367-B5D7-ED9AC3EDF854}" srcOrd="1" destOrd="0" presId="urn:microsoft.com/office/officeart/2005/8/layout/list1"/>
    <dgm:cxn modelId="{1990BBB6-BB1F-473D-A496-B2BF9D8F6165}" type="presOf" srcId="{9A2C5CF7-AD36-4DF1-B8D8-AB3472DDD307}" destId="{D31F8519-EDFF-44D6-94A6-CE6C2BB2FCC7}" srcOrd="1" destOrd="0" presId="urn:microsoft.com/office/officeart/2005/8/layout/list1"/>
    <dgm:cxn modelId="{AF0F0CD9-4F8C-4223-BA8F-4BEA99E30846}" type="presOf" srcId="{9A2C5CF7-AD36-4DF1-B8D8-AB3472DDD307}" destId="{FD0706C0-7125-45AB-8962-5DB0798EC8D6}" srcOrd="0" destOrd="0" presId="urn:microsoft.com/office/officeart/2005/8/layout/list1"/>
    <dgm:cxn modelId="{E8502B85-0C75-4923-980E-6A88D567D365}" srcId="{3FCCE3F5-E3E2-4191-982A-944BF76AEA1A}" destId="{4BF2F8C4-6119-4B9E-A392-32C75A37CDE8}" srcOrd="2" destOrd="0" parTransId="{FACD626D-DF92-4D9B-B19A-E6BDE5C7CE01}" sibTransId="{67FBBE0A-02E8-4C60-B2DE-256E7C54D68A}"/>
    <dgm:cxn modelId="{F2A07F13-A615-4DAF-B10A-EA92D3F14D65}" type="presOf" srcId="{FACDDCB7-797D-4AD8-BAFC-156529A6975B}" destId="{44EAEA0F-130E-4AA4-BC2B-28F2BB6188B5}" srcOrd="0" destOrd="0" presId="urn:microsoft.com/office/officeart/2005/8/layout/list1"/>
    <dgm:cxn modelId="{2AC8A644-A2A0-4219-B0F6-95B1479474AB}" type="presOf" srcId="{4BF2F8C4-6119-4B9E-A392-32C75A37CDE8}" destId="{82E57BC4-51C4-4ECD-9B95-66A016B4FE7E}" srcOrd="0" destOrd="0" presId="urn:microsoft.com/office/officeart/2005/8/layout/list1"/>
    <dgm:cxn modelId="{49210037-1768-4DAB-BDB1-40F90510C0BA}" srcId="{3FCCE3F5-E3E2-4191-982A-944BF76AEA1A}" destId="{FACDDCB7-797D-4AD8-BAFC-156529A6975B}" srcOrd="1" destOrd="0" parTransId="{005A265B-C04B-4AB1-AA3B-D46085ABCCDC}" sibTransId="{27BF19D7-BA96-4D61-9535-55E7070AEAF2}"/>
    <dgm:cxn modelId="{C71A5E4D-60A3-47F2-9184-C1013CB24E38}" type="presOf" srcId="{3FCCE3F5-E3E2-4191-982A-944BF76AEA1A}" destId="{2F1CA109-7BD3-42C7-94DC-E97F8B6E9500}" srcOrd="0" destOrd="0" presId="urn:microsoft.com/office/officeart/2005/8/layout/list1"/>
    <dgm:cxn modelId="{C2A9B016-AC38-4920-BA0F-C216AB99B42C}" type="presOf" srcId="{4BF2F8C4-6119-4B9E-A392-32C75A37CDE8}" destId="{E9CA3CC6-5C87-48E5-9957-E36A01B810AA}" srcOrd="1" destOrd="0" presId="urn:microsoft.com/office/officeart/2005/8/layout/list1"/>
    <dgm:cxn modelId="{934897BD-5EF4-4459-BC62-A8E55D84B935}" type="presParOf" srcId="{2F1CA109-7BD3-42C7-94DC-E97F8B6E9500}" destId="{CC8D6F2B-7AF7-4B60-8518-22501E2E836F}" srcOrd="0" destOrd="0" presId="urn:microsoft.com/office/officeart/2005/8/layout/list1"/>
    <dgm:cxn modelId="{9BBCF83C-7FA2-406A-A6D8-745DFF76A308}" type="presParOf" srcId="{CC8D6F2B-7AF7-4B60-8518-22501E2E836F}" destId="{FD0706C0-7125-45AB-8962-5DB0798EC8D6}" srcOrd="0" destOrd="0" presId="urn:microsoft.com/office/officeart/2005/8/layout/list1"/>
    <dgm:cxn modelId="{30B66A2E-E553-4612-AFB1-94E231668C69}" type="presParOf" srcId="{CC8D6F2B-7AF7-4B60-8518-22501E2E836F}" destId="{D31F8519-EDFF-44D6-94A6-CE6C2BB2FCC7}" srcOrd="1" destOrd="0" presId="urn:microsoft.com/office/officeart/2005/8/layout/list1"/>
    <dgm:cxn modelId="{183AB291-D437-4FB0-B6F0-7133C89C5FA4}" type="presParOf" srcId="{2F1CA109-7BD3-42C7-94DC-E97F8B6E9500}" destId="{CDBA376E-62B2-4866-80B3-7069EB90934D}" srcOrd="1" destOrd="0" presId="urn:microsoft.com/office/officeart/2005/8/layout/list1"/>
    <dgm:cxn modelId="{C6868F32-F0C9-4CEB-BD6E-8DED477500FA}" type="presParOf" srcId="{2F1CA109-7BD3-42C7-94DC-E97F8B6E9500}" destId="{AED03016-D066-43CC-8B35-7B085AD62E36}" srcOrd="2" destOrd="0" presId="urn:microsoft.com/office/officeart/2005/8/layout/list1"/>
    <dgm:cxn modelId="{E65290ED-DB29-4FB2-9BDE-1B76F9B900C6}" type="presParOf" srcId="{2F1CA109-7BD3-42C7-94DC-E97F8B6E9500}" destId="{81673453-4707-456D-8882-F23FD96F3EA8}" srcOrd="3" destOrd="0" presId="urn:microsoft.com/office/officeart/2005/8/layout/list1"/>
    <dgm:cxn modelId="{41FD83F2-7ECA-4BE1-BE75-6353E71780ED}" type="presParOf" srcId="{2F1CA109-7BD3-42C7-94DC-E97F8B6E9500}" destId="{83348F83-58AA-4252-88C6-871D31088A34}" srcOrd="4" destOrd="0" presId="urn:microsoft.com/office/officeart/2005/8/layout/list1"/>
    <dgm:cxn modelId="{D45A3730-EB75-4447-B86A-E5FFDF8F5A49}" type="presParOf" srcId="{83348F83-58AA-4252-88C6-871D31088A34}" destId="{44EAEA0F-130E-4AA4-BC2B-28F2BB6188B5}" srcOrd="0" destOrd="0" presId="urn:microsoft.com/office/officeart/2005/8/layout/list1"/>
    <dgm:cxn modelId="{242B6920-D41F-4A0B-93AE-11C02BF459D8}" type="presParOf" srcId="{83348F83-58AA-4252-88C6-871D31088A34}" destId="{3C4DA10C-BAB3-4367-B5D7-ED9AC3EDF854}" srcOrd="1" destOrd="0" presId="urn:microsoft.com/office/officeart/2005/8/layout/list1"/>
    <dgm:cxn modelId="{3127184D-2A70-42AA-8104-BAE15C914801}" type="presParOf" srcId="{2F1CA109-7BD3-42C7-94DC-E97F8B6E9500}" destId="{D00ECFE7-08C8-4DCD-854A-B949BB7BBDDA}" srcOrd="5" destOrd="0" presId="urn:microsoft.com/office/officeart/2005/8/layout/list1"/>
    <dgm:cxn modelId="{BE63E1DF-B44B-4BA4-9C80-419AEE56C188}" type="presParOf" srcId="{2F1CA109-7BD3-42C7-94DC-E97F8B6E9500}" destId="{5F085D56-9811-4522-B9C1-C701C044178C}" srcOrd="6" destOrd="0" presId="urn:microsoft.com/office/officeart/2005/8/layout/list1"/>
    <dgm:cxn modelId="{1819EBA7-3C7A-4994-B024-7F22B99AE56B}" type="presParOf" srcId="{2F1CA109-7BD3-42C7-94DC-E97F8B6E9500}" destId="{21182F86-4D7D-4203-B4B9-967FA771EFE5}" srcOrd="7" destOrd="0" presId="urn:microsoft.com/office/officeart/2005/8/layout/list1"/>
    <dgm:cxn modelId="{56FA5F0E-E2C6-4FFB-B20F-79A525DCE709}" type="presParOf" srcId="{2F1CA109-7BD3-42C7-94DC-E97F8B6E9500}" destId="{57D9AE48-9DD0-4F48-A1D8-B65011AF00F8}" srcOrd="8" destOrd="0" presId="urn:microsoft.com/office/officeart/2005/8/layout/list1"/>
    <dgm:cxn modelId="{4E620133-3DB4-4863-86EC-E2755D973648}" type="presParOf" srcId="{57D9AE48-9DD0-4F48-A1D8-B65011AF00F8}" destId="{82E57BC4-51C4-4ECD-9B95-66A016B4FE7E}" srcOrd="0" destOrd="0" presId="urn:microsoft.com/office/officeart/2005/8/layout/list1"/>
    <dgm:cxn modelId="{E23E76A0-1BF6-40E8-A40A-F52ECC84A6C6}" type="presParOf" srcId="{57D9AE48-9DD0-4F48-A1D8-B65011AF00F8}" destId="{E9CA3CC6-5C87-48E5-9957-E36A01B810AA}" srcOrd="1" destOrd="0" presId="urn:microsoft.com/office/officeart/2005/8/layout/list1"/>
    <dgm:cxn modelId="{719E32A0-9CFD-418A-8135-0362FE5138CA}" type="presParOf" srcId="{2F1CA109-7BD3-42C7-94DC-E97F8B6E9500}" destId="{D43DD719-A02A-4E3C-9E41-C9595C3EA39A}" srcOrd="9" destOrd="0" presId="urn:microsoft.com/office/officeart/2005/8/layout/list1"/>
    <dgm:cxn modelId="{3A122651-3B11-470F-A5EF-E421D40E385A}" type="presParOf" srcId="{2F1CA109-7BD3-42C7-94DC-E97F8B6E9500}" destId="{3E7BA3A8-D044-41C3-910E-55514E2BFE3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971FAB-0D7B-4912-8F1B-7D6BCC154985}" type="doc">
      <dgm:prSet loTypeId="urn:microsoft.com/office/officeart/2005/8/layout/bList2" loCatId="list" qsTypeId="urn:microsoft.com/office/officeart/2005/8/quickstyle/3d3" qsCatId="3D" csTypeId="urn:microsoft.com/office/officeart/2005/8/colors/accent0_3" csCatId="mainScheme" phldr="1"/>
      <dgm:spPr/>
    </dgm:pt>
    <dgm:pt modelId="{3609F813-5200-4BC5-8F2B-5BB8B157523B}">
      <dgm:prSet phldrT="[Текст]" phldr="1"/>
      <dgm:spPr/>
      <dgm:t>
        <a:bodyPr/>
        <a:lstStyle/>
        <a:p>
          <a:endParaRPr lang="ru-RU" dirty="0"/>
        </a:p>
      </dgm:t>
    </dgm:pt>
    <dgm:pt modelId="{D91545CA-CFD8-457E-9A4E-8AEA89D0E0EB}" type="parTrans" cxnId="{8705E711-7FD4-4FF9-B6BA-0ADBDB17FE43}">
      <dgm:prSet/>
      <dgm:spPr/>
      <dgm:t>
        <a:bodyPr/>
        <a:lstStyle/>
        <a:p>
          <a:endParaRPr lang="ru-RU"/>
        </a:p>
      </dgm:t>
    </dgm:pt>
    <dgm:pt modelId="{EDC66ED4-8A4B-45E8-931A-077F1FA5B3DC}" type="sibTrans" cxnId="{8705E711-7FD4-4FF9-B6BA-0ADBDB17FE43}">
      <dgm:prSet/>
      <dgm:spPr/>
      <dgm:t>
        <a:bodyPr/>
        <a:lstStyle/>
        <a:p>
          <a:endParaRPr lang="ru-RU"/>
        </a:p>
      </dgm:t>
    </dgm:pt>
    <dgm:pt modelId="{9D20796A-D704-429A-9034-FE17CB0F8673}">
      <dgm:prSet phldrT="[Текст]" phldr="1"/>
      <dgm:spPr/>
      <dgm:t>
        <a:bodyPr/>
        <a:lstStyle/>
        <a:p>
          <a:endParaRPr lang="ru-RU"/>
        </a:p>
      </dgm:t>
    </dgm:pt>
    <dgm:pt modelId="{1E6E1B68-BF07-439B-BC94-E0A928569181}" type="parTrans" cxnId="{13FDC74D-3C9E-4719-A91A-439DC2900788}">
      <dgm:prSet/>
      <dgm:spPr/>
      <dgm:t>
        <a:bodyPr/>
        <a:lstStyle/>
        <a:p>
          <a:endParaRPr lang="ru-RU"/>
        </a:p>
      </dgm:t>
    </dgm:pt>
    <dgm:pt modelId="{E7C3AB46-E87C-45A3-942E-9BC779664E06}" type="sibTrans" cxnId="{13FDC74D-3C9E-4719-A91A-439DC2900788}">
      <dgm:prSet/>
      <dgm:spPr/>
      <dgm:t>
        <a:bodyPr/>
        <a:lstStyle/>
        <a:p>
          <a:endParaRPr lang="ru-RU"/>
        </a:p>
      </dgm:t>
    </dgm:pt>
    <dgm:pt modelId="{57561C0F-F41B-47B3-ADF3-E7C54BA91419}">
      <dgm:prSet phldrT="[Текст]" phldr="1"/>
      <dgm:spPr/>
      <dgm:t>
        <a:bodyPr/>
        <a:lstStyle/>
        <a:p>
          <a:endParaRPr lang="ru-RU" dirty="0"/>
        </a:p>
      </dgm:t>
    </dgm:pt>
    <dgm:pt modelId="{73DDEEA8-1508-4ADC-9A85-2CC8792814FA}" type="parTrans" cxnId="{0F15CFB4-83CF-4F52-840A-0C9D41B3DC07}">
      <dgm:prSet/>
      <dgm:spPr/>
      <dgm:t>
        <a:bodyPr/>
        <a:lstStyle/>
        <a:p>
          <a:endParaRPr lang="ru-RU"/>
        </a:p>
      </dgm:t>
    </dgm:pt>
    <dgm:pt modelId="{4FDC5FBC-D453-40E8-B64C-C73AF8ACAD1B}" type="sibTrans" cxnId="{0F15CFB4-83CF-4F52-840A-0C9D41B3DC07}">
      <dgm:prSet/>
      <dgm:spPr/>
      <dgm:t>
        <a:bodyPr/>
        <a:lstStyle/>
        <a:p>
          <a:endParaRPr lang="ru-RU"/>
        </a:p>
      </dgm:t>
    </dgm:pt>
    <dgm:pt modelId="{76C842A0-9443-450C-B940-D64C90AC9569}">
      <dgm:prSet phldrT="[Текст]"/>
      <dgm:spPr/>
      <dgm:t>
        <a:bodyPr/>
        <a:lstStyle/>
        <a:p>
          <a:endParaRPr lang="ru-RU" dirty="0"/>
        </a:p>
      </dgm:t>
    </dgm:pt>
    <dgm:pt modelId="{444C33F1-CB81-442C-80AD-F3C01B74817C}" type="parTrans" cxnId="{32BBD915-1FD7-4BCE-95B6-EB04FD45F952}">
      <dgm:prSet/>
      <dgm:spPr/>
      <dgm:t>
        <a:bodyPr/>
        <a:lstStyle/>
        <a:p>
          <a:endParaRPr lang="ru-RU"/>
        </a:p>
      </dgm:t>
    </dgm:pt>
    <dgm:pt modelId="{50CC3A87-A0DC-431D-85F5-4902A7A7D69B}" type="sibTrans" cxnId="{32BBD915-1FD7-4BCE-95B6-EB04FD45F952}">
      <dgm:prSet/>
      <dgm:spPr/>
      <dgm:t>
        <a:bodyPr/>
        <a:lstStyle/>
        <a:p>
          <a:endParaRPr lang="ru-RU"/>
        </a:p>
      </dgm:t>
    </dgm:pt>
    <dgm:pt modelId="{8D1566BE-5A9F-4E6D-BDE8-CDEE64F380B9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ГАПОУ ТО «Западно-Сибирский государственный колледж»</a:t>
          </a:r>
          <a:endParaRPr lang="ru-RU" dirty="0"/>
        </a:p>
      </dgm:t>
    </dgm:pt>
    <dgm:pt modelId="{9F8FB0C3-D41E-423C-9241-EBAE7E3EB653}" type="parTrans" cxnId="{4F43CDF5-F439-4825-949A-24F33750891A}">
      <dgm:prSet/>
      <dgm:spPr/>
      <dgm:t>
        <a:bodyPr/>
        <a:lstStyle/>
        <a:p>
          <a:endParaRPr lang="ru-RU"/>
        </a:p>
      </dgm:t>
    </dgm:pt>
    <dgm:pt modelId="{9D5E64F9-5172-47C5-A7F2-8C6D95E50A71}" type="sibTrans" cxnId="{4F43CDF5-F439-4825-949A-24F33750891A}">
      <dgm:prSet/>
      <dgm:spPr/>
      <dgm:t>
        <a:bodyPr/>
        <a:lstStyle/>
        <a:p>
          <a:endParaRPr lang="ru-RU"/>
        </a:p>
      </dgm:t>
    </dgm:pt>
    <dgm:pt modelId="{D1D4635F-10C4-4B5A-9C71-695B5269274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</a:rPr>
            <a:t>ГАПОУ ТО «Тюменский медицинский колледж»</a:t>
          </a:r>
          <a:endParaRPr lang="ru-RU" dirty="0"/>
        </a:p>
      </dgm:t>
    </dgm:pt>
    <dgm:pt modelId="{60D64FE2-BEA8-4BC7-9E65-697F422A487F}" type="parTrans" cxnId="{2B42481B-60F1-458A-A41B-3FAC3536B198}">
      <dgm:prSet/>
      <dgm:spPr/>
      <dgm:t>
        <a:bodyPr/>
        <a:lstStyle/>
        <a:p>
          <a:endParaRPr lang="ru-RU"/>
        </a:p>
      </dgm:t>
    </dgm:pt>
    <dgm:pt modelId="{4871C8CD-968B-4E46-A320-B21C2378C7E7}" type="sibTrans" cxnId="{2B42481B-60F1-458A-A41B-3FAC3536B198}">
      <dgm:prSet/>
      <dgm:spPr/>
      <dgm:t>
        <a:bodyPr/>
        <a:lstStyle/>
        <a:p>
          <a:endParaRPr lang="ru-RU"/>
        </a:p>
      </dgm:t>
    </dgm:pt>
    <dgm:pt modelId="{4C333B12-470F-4700-8960-5E3268C4BB70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ГАПОУ ТО «Тюменский железнодорожный колледж»</a:t>
          </a:r>
          <a:endParaRPr lang="ru-RU" dirty="0"/>
        </a:p>
      </dgm:t>
    </dgm:pt>
    <dgm:pt modelId="{A5766B7F-EAC0-4109-B27D-59A90CA12FC9}" type="sibTrans" cxnId="{3D9F3B77-FAB4-419E-B27B-3F7F1464A9D1}">
      <dgm:prSet/>
      <dgm:spPr/>
      <dgm:t>
        <a:bodyPr/>
        <a:lstStyle/>
        <a:p>
          <a:endParaRPr lang="ru-RU"/>
        </a:p>
      </dgm:t>
    </dgm:pt>
    <dgm:pt modelId="{9B29FEBB-BB8A-4B33-8AC8-491575233DD3}" type="parTrans" cxnId="{3D9F3B77-FAB4-419E-B27B-3F7F1464A9D1}">
      <dgm:prSet/>
      <dgm:spPr/>
      <dgm:t>
        <a:bodyPr/>
        <a:lstStyle/>
        <a:p>
          <a:endParaRPr lang="ru-RU"/>
        </a:p>
      </dgm:t>
    </dgm:pt>
    <dgm:pt modelId="{D404C414-A3B5-4D5A-934A-7BB73BB349B9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ГАПОУ ТО «Тюменский педагогический колледж</a:t>
          </a:r>
          <a:endParaRPr lang="ru-RU" dirty="0"/>
        </a:p>
      </dgm:t>
    </dgm:pt>
    <dgm:pt modelId="{C071ECAD-788E-41A3-B99A-BC13B63AF1F1}" type="sibTrans" cxnId="{5323CC05-8A7B-4EDE-9B45-ADC2C41B5CAD}">
      <dgm:prSet/>
      <dgm:spPr/>
      <dgm:t>
        <a:bodyPr/>
        <a:lstStyle/>
        <a:p>
          <a:endParaRPr lang="ru-RU"/>
        </a:p>
      </dgm:t>
    </dgm:pt>
    <dgm:pt modelId="{54D1984E-47A9-4557-8B3E-7216153D1520}" type="parTrans" cxnId="{5323CC05-8A7B-4EDE-9B45-ADC2C41B5CAD}">
      <dgm:prSet/>
      <dgm:spPr/>
      <dgm:t>
        <a:bodyPr/>
        <a:lstStyle/>
        <a:p>
          <a:endParaRPr lang="ru-RU"/>
        </a:p>
      </dgm:t>
    </dgm:pt>
    <dgm:pt modelId="{AD30757D-B3BF-4A97-BFC2-2F35E6249521}" type="pres">
      <dgm:prSet presAssocID="{CE971FAB-0D7B-4912-8F1B-7D6BCC154985}" presName="diagram" presStyleCnt="0">
        <dgm:presLayoutVars>
          <dgm:dir/>
          <dgm:animLvl val="lvl"/>
          <dgm:resizeHandles val="exact"/>
        </dgm:presLayoutVars>
      </dgm:prSet>
      <dgm:spPr/>
    </dgm:pt>
    <dgm:pt modelId="{F3175503-8F1F-47B6-A0B0-7D8028542742}" type="pres">
      <dgm:prSet presAssocID="{3609F813-5200-4BC5-8F2B-5BB8B157523B}" presName="compNode" presStyleCnt="0"/>
      <dgm:spPr/>
    </dgm:pt>
    <dgm:pt modelId="{671D1ED4-C4CE-4EC5-B5F8-E611E0B44602}" type="pres">
      <dgm:prSet presAssocID="{3609F813-5200-4BC5-8F2B-5BB8B157523B}" presName="childRec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BBE77-7C93-4C60-9485-DF9AC447529F}" type="pres">
      <dgm:prSet presAssocID="{3609F813-5200-4BC5-8F2B-5BB8B157523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7A227-8A02-4D75-A999-47CADAE12796}" type="pres">
      <dgm:prSet presAssocID="{3609F813-5200-4BC5-8F2B-5BB8B157523B}" presName="parentRect" presStyleLbl="alignNode1" presStyleIdx="0" presStyleCnt="4"/>
      <dgm:spPr/>
      <dgm:t>
        <a:bodyPr/>
        <a:lstStyle/>
        <a:p>
          <a:endParaRPr lang="ru-RU"/>
        </a:p>
      </dgm:t>
    </dgm:pt>
    <dgm:pt modelId="{08949C04-4AC4-466B-AA07-72BEFB4D65D6}" type="pres">
      <dgm:prSet presAssocID="{3609F813-5200-4BC5-8F2B-5BB8B157523B}" presName="adorn" presStyleLbl="fgAccFollowNod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B0B82ED-FA69-44DA-A10C-8DA48CD818D1}" type="pres">
      <dgm:prSet presAssocID="{EDC66ED4-8A4B-45E8-931A-077F1FA5B3D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43CE722-E22C-4522-9CFE-F3F81EB64EA0}" type="pres">
      <dgm:prSet presAssocID="{9D20796A-D704-429A-9034-FE17CB0F8673}" presName="compNode" presStyleCnt="0"/>
      <dgm:spPr/>
    </dgm:pt>
    <dgm:pt modelId="{65D07A7E-77FC-49B8-9598-D0033302A43B}" type="pres">
      <dgm:prSet presAssocID="{9D20796A-D704-429A-9034-FE17CB0F8673}" presName="childRec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82F9C-D3E9-4066-8E44-7A1AA1A535F0}" type="pres">
      <dgm:prSet presAssocID="{9D20796A-D704-429A-9034-FE17CB0F867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6356A-F8C5-4664-970B-9852B5842B10}" type="pres">
      <dgm:prSet presAssocID="{9D20796A-D704-429A-9034-FE17CB0F8673}" presName="parentRect" presStyleLbl="alignNode1" presStyleIdx="1" presStyleCnt="4"/>
      <dgm:spPr/>
      <dgm:t>
        <a:bodyPr/>
        <a:lstStyle/>
        <a:p>
          <a:endParaRPr lang="ru-RU"/>
        </a:p>
      </dgm:t>
    </dgm:pt>
    <dgm:pt modelId="{05DB0ACC-4DC2-4731-8989-29ABACBC4E9C}" type="pres">
      <dgm:prSet presAssocID="{9D20796A-D704-429A-9034-FE17CB0F8673}" presName="adorn" presStyleLbl="fgAccFollowNod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28FF72B-EA4D-4298-BE70-844F386E9314}" type="pres">
      <dgm:prSet presAssocID="{E7C3AB46-E87C-45A3-942E-9BC779664E0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AF7AF93-7273-4567-B80A-AF770AE2DC6E}" type="pres">
      <dgm:prSet presAssocID="{57561C0F-F41B-47B3-ADF3-E7C54BA91419}" presName="compNode" presStyleCnt="0"/>
      <dgm:spPr/>
    </dgm:pt>
    <dgm:pt modelId="{1C0584AB-953B-410B-A632-0B3A28DC9D42}" type="pres">
      <dgm:prSet presAssocID="{57561C0F-F41B-47B3-ADF3-E7C54BA91419}" presName="childRec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C92F39-4EF7-4DAF-B8DD-9B6AF429D72F}" type="pres">
      <dgm:prSet presAssocID="{57561C0F-F41B-47B3-ADF3-E7C54BA9141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82DB7-D39C-4577-80E8-51EF47EAB163}" type="pres">
      <dgm:prSet presAssocID="{57561C0F-F41B-47B3-ADF3-E7C54BA91419}" presName="parentRect" presStyleLbl="alignNode1" presStyleIdx="2" presStyleCnt="4"/>
      <dgm:spPr/>
      <dgm:t>
        <a:bodyPr/>
        <a:lstStyle/>
        <a:p>
          <a:endParaRPr lang="ru-RU"/>
        </a:p>
      </dgm:t>
    </dgm:pt>
    <dgm:pt modelId="{51AC3213-AF4F-4535-A7B3-443DBB42DA10}" type="pres">
      <dgm:prSet presAssocID="{57561C0F-F41B-47B3-ADF3-E7C54BA91419}" presName="adorn" presStyleLbl="fgAccFollowNod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5887735F-53AE-4B6C-A3F7-76BF33DCE103}" type="pres">
      <dgm:prSet presAssocID="{4FDC5FBC-D453-40E8-B64C-C73AF8ACAD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ADE491E-4A45-4E1B-B94D-94E907C2ACF6}" type="pres">
      <dgm:prSet presAssocID="{76C842A0-9443-450C-B940-D64C90AC9569}" presName="compNode" presStyleCnt="0"/>
      <dgm:spPr/>
    </dgm:pt>
    <dgm:pt modelId="{FD16E31A-0ADE-4059-A320-16B56A635F90}" type="pres">
      <dgm:prSet presAssocID="{76C842A0-9443-450C-B940-D64C90AC9569}" presName="childRec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8F01B-5E71-48CF-88BD-A983D651AE84}" type="pres">
      <dgm:prSet presAssocID="{76C842A0-9443-450C-B940-D64C90AC956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B6E36-9B3D-47AC-8901-4AE782E84CD4}" type="pres">
      <dgm:prSet presAssocID="{76C842A0-9443-450C-B940-D64C90AC9569}" presName="parentRect" presStyleLbl="alignNode1" presStyleIdx="3" presStyleCnt="4"/>
      <dgm:spPr/>
      <dgm:t>
        <a:bodyPr/>
        <a:lstStyle/>
        <a:p>
          <a:endParaRPr lang="ru-RU"/>
        </a:p>
      </dgm:t>
    </dgm:pt>
    <dgm:pt modelId="{0DC740BF-1E3E-4185-807E-1C3A96D7A063}" type="pres">
      <dgm:prSet presAssocID="{76C842A0-9443-450C-B940-D64C90AC9569}" presName="adorn" presStyleLbl="fgAccFollowNod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3FFA096E-FEC2-416F-B5DE-D13187930F83}" type="presOf" srcId="{76C842A0-9443-450C-B940-D64C90AC9569}" destId="{2F2B6E36-9B3D-47AC-8901-4AE782E84CD4}" srcOrd="1" destOrd="0" presId="urn:microsoft.com/office/officeart/2005/8/layout/bList2"/>
    <dgm:cxn modelId="{0F15CFB4-83CF-4F52-840A-0C9D41B3DC07}" srcId="{CE971FAB-0D7B-4912-8F1B-7D6BCC154985}" destId="{57561C0F-F41B-47B3-ADF3-E7C54BA91419}" srcOrd="2" destOrd="0" parTransId="{73DDEEA8-1508-4ADC-9A85-2CC8792814FA}" sibTransId="{4FDC5FBC-D453-40E8-B64C-C73AF8ACAD1B}"/>
    <dgm:cxn modelId="{55B07FE9-E046-4A01-B63D-43B81C59F1DA}" type="presOf" srcId="{4C333B12-470F-4700-8960-5E3268C4BB70}" destId="{1C0584AB-953B-410B-A632-0B3A28DC9D42}" srcOrd="0" destOrd="0" presId="urn:microsoft.com/office/officeart/2005/8/layout/bList2"/>
    <dgm:cxn modelId="{B8B80C7F-49FE-4538-B315-E68A141E1005}" type="presOf" srcId="{D1D4635F-10C4-4B5A-9C71-695B52692748}" destId="{FD16E31A-0ADE-4059-A320-16B56A635F90}" srcOrd="0" destOrd="0" presId="urn:microsoft.com/office/officeart/2005/8/layout/bList2"/>
    <dgm:cxn modelId="{DDC546D0-9F8F-4E3F-9992-5EACF9BB5AA3}" type="presOf" srcId="{D404C414-A3B5-4D5A-934A-7BB73BB349B9}" destId="{671D1ED4-C4CE-4EC5-B5F8-E611E0B44602}" srcOrd="0" destOrd="0" presId="urn:microsoft.com/office/officeart/2005/8/layout/bList2"/>
    <dgm:cxn modelId="{3D08377A-748A-4485-8E63-DD11514FC47B}" type="presOf" srcId="{9D20796A-D704-429A-9034-FE17CB0F8673}" destId="{6396356A-F8C5-4664-970B-9852B5842B10}" srcOrd="1" destOrd="0" presId="urn:microsoft.com/office/officeart/2005/8/layout/bList2"/>
    <dgm:cxn modelId="{9B30D836-A6E4-437C-9128-EE23F991FD39}" type="presOf" srcId="{9D20796A-D704-429A-9034-FE17CB0F8673}" destId="{EEC82F9C-D3E9-4066-8E44-7A1AA1A535F0}" srcOrd="0" destOrd="0" presId="urn:microsoft.com/office/officeart/2005/8/layout/bList2"/>
    <dgm:cxn modelId="{23BB74B2-D7D1-4B20-BAE0-DBE8AF848203}" type="presOf" srcId="{3609F813-5200-4BC5-8F2B-5BB8B157523B}" destId="{28E7A227-8A02-4D75-A999-47CADAE12796}" srcOrd="1" destOrd="0" presId="urn:microsoft.com/office/officeart/2005/8/layout/bList2"/>
    <dgm:cxn modelId="{619A6901-9945-4EEB-8723-35D53ADAA8F6}" type="presOf" srcId="{4FDC5FBC-D453-40E8-B64C-C73AF8ACAD1B}" destId="{5887735F-53AE-4B6C-A3F7-76BF33DCE103}" srcOrd="0" destOrd="0" presId="urn:microsoft.com/office/officeart/2005/8/layout/bList2"/>
    <dgm:cxn modelId="{32BBD915-1FD7-4BCE-95B6-EB04FD45F952}" srcId="{CE971FAB-0D7B-4912-8F1B-7D6BCC154985}" destId="{76C842A0-9443-450C-B940-D64C90AC9569}" srcOrd="3" destOrd="0" parTransId="{444C33F1-CB81-442C-80AD-F3C01B74817C}" sibTransId="{50CC3A87-A0DC-431D-85F5-4902A7A7D69B}"/>
    <dgm:cxn modelId="{9CC06279-EB38-4219-8674-269CA365B8DD}" type="presOf" srcId="{E7C3AB46-E87C-45A3-942E-9BC779664E06}" destId="{528FF72B-EA4D-4298-BE70-844F386E9314}" srcOrd="0" destOrd="0" presId="urn:microsoft.com/office/officeart/2005/8/layout/bList2"/>
    <dgm:cxn modelId="{8705E711-7FD4-4FF9-B6BA-0ADBDB17FE43}" srcId="{CE971FAB-0D7B-4912-8F1B-7D6BCC154985}" destId="{3609F813-5200-4BC5-8F2B-5BB8B157523B}" srcOrd="0" destOrd="0" parTransId="{D91545CA-CFD8-457E-9A4E-8AEA89D0E0EB}" sibTransId="{EDC66ED4-8A4B-45E8-931A-077F1FA5B3DC}"/>
    <dgm:cxn modelId="{42145DB8-2D23-44B9-BE8A-D3D9533A4B7B}" type="presOf" srcId="{76C842A0-9443-450C-B940-D64C90AC9569}" destId="{2FD8F01B-5E71-48CF-88BD-A983D651AE84}" srcOrd="0" destOrd="0" presId="urn:microsoft.com/office/officeart/2005/8/layout/bList2"/>
    <dgm:cxn modelId="{5B637D26-2F07-4BAB-A86B-97ED27A94E7F}" type="presOf" srcId="{57561C0F-F41B-47B3-ADF3-E7C54BA91419}" destId="{08C92F39-4EF7-4DAF-B8DD-9B6AF429D72F}" srcOrd="0" destOrd="0" presId="urn:microsoft.com/office/officeart/2005/8/layout/bList2"/>
    <dgm:cxn modelId="{EBF5DE46-EA6D-4888-A0AB-4B99D13C132C}" type="presOf" srcId="{CE971FAB-0D7B-4912-8F1B-7D6BCC154985}" destId="{AD30757D-B3BF-4A97-BFC2-2F35E6249521}" srcOrd="0" destOrd="0" presId="urn:microsoft.com/office/officeart/2005/8/layout/bList2"/>
    <dgm:cxn modelId="{13FDC74D-3C9E-4719-A91A-439DC2900788}" srcId="{CE971FAB-0D7B-4912-8F1B-7D6BCC154985}" destId="{9D20796A-D704-429A-9034-FE17CB0F8673}" srcOrd="1" destOrd="0" parTransId="{1E6E1B68-BF07-439B-BC94-E0A928569181}" sibTransId="{E7C3AB46-E87C-45A3-942E-9BC779664E06}"/>
    <dgm:cxn modelId="{97AE53CA-BBF4-46A2-A9FC-B619DCB07B86}" type="presOf" srcId="{57561C0F-F41B-47B3-ADF3-E7C54BA91419}" destId="{8B482DB7-D39C-4577-80E8-51EF47EAB163}" srcOrd="1" destOrd="0" presId="urn:microsoft.com/office/officeart/2005/8/layout/bList2"/>
    <dgm:cxn modelId="{2B42481B-60F1-458A-A41B-3FAC3536B198}" srcId="{76C842A0-9443-450C-B940-D64C90AC9569}" destId="{D1D4635F-10C4-4B5A-9C71-695B52692748}" srcOrd="0" destOrd="0" parTransId="{60D64FE2-BEA8-4BC7-9E65-697F422A487F}" sibTransId="{4871C8CD-968B-4E46-A320-B21C2378C7E7}"/>
    <dgm:cxn modelId="{5323CC05-8A7B-4EDE-9B45-ADC2C41B5CAD}" srcId="{3609F813-5200-4BC5-8F2B-5BB8B157523B}" destId="{D404C414-A3B5-4D5A-934A-7BB73BB349B9}" srcOrd="0" destOrd="0" parTransId="{54D1984E-47A9-4557-8B3E-7216153D1520}" sibTransId="{C071ECAD-788E-41A3-B99A-BC13B63AF1F1}"/>
    <dgm:cxn modelId="{9F625C54-26F1-4F22-B2DC-FAB19D82DCD5}" type="presOf" srcId="{8D1566BE-5A9F-4E6D-BDE8-CDEE64F380B9}" destId="{65D07A7E-77FC-49B8-9598-D0033302A43B}" srcOrd="0" destOrd="0" presId="urn:microsoft.com/office/officeart/2005/8/layout/bList2"/>
    <dgm:cxn modelId="{3D9F3B77-FAB4-419E-B27B-3F7F1464A9D1}" srcId="{57561C0F-F41B-47B3-ADF3-E7C54BA91419}" destId="{4C333B12-470F-4700-8960-5E3268C4BB70}" srcOrd="0" destOrd="0" parTransId="{9B29FEBB-BB8A-4B33-8AC8-491575233DD3}" sibTransId="{A5766B7F-EAC0-4109-B27D-59A90CA12FC9}"/>
    <dgm:cxn modelId="{4F43CDF5-F439-4825-949A-24F33750891A}" srcId="{9D20796A-D704-429A-9034-FE17CB0F8673}" destId="{8D1566BE-5A9F-4E6D-BDE8-CDEE64F380B9}" srcOrd="0" destOrd="0" parTransId="{9F8FB0C3-D41E-423C-9241-EBAE7E3EB653}" sibTransId="{9D5E64F9-5172-47C5-A7F2-8C6D95E50A71}"/>
    <dgm:cxn modelId="{36A8A72C-FA1B-4ABE-9776-852728584B69}" type="presOf" srcId="{EDC66ED4-8A4B-45E8-931A-077F1FA5B3DC}" destId="{1B0B82ED-FA69-44DA-A10C-8DA48CD818D1}" srcOrd="0" destOrd="0" presId="urn:microsoft.com/office/officeart/2005/8/layout/bList2"/>
    <dgm:cxn modelId="{BBBF22FD-C85D-480A-8875-56A97C1BF09D}" type="presOf" srcId="{3609F813-5200-4BC5-8F2B-5BB8B157523B}" destId="{8F7BBE77-7C93-4C60-9485-DF9AC447529F}" srcOrd="0" destOrd="0" presId="urn:microsoft.com/office/officeart/2005/8/layout/bList2"/>
    <dgm:cxn modelId="{C0FC8874-97E3-49FC-A860-1D86E3DE9D43}" type="presParOf" srcId="{AD30757D-B3BF-4A97-BFC2-2F35E6249521}" destId="{F3175503-8F1F-47B6-A0B0-7D8028542742}" srcOrd="0" destOrd="0" presId="urn:microsoft.com/office/officeart/2005/8/layout/bList2"/>
    <dgm:cxn modelId="{C70F5D98-0CCF-40E9-8117-9DFE6A4AB92F}" type="presParOf" srcId="{F3175503-8F1F-47B6-A0B0-7D8028542742}" destId="{671D1ED4-C4CE-4EC5-B5F8-E611E0B44602}" srcOrd="0" destOrd="0" presId="urn:microsoft.com/office/officeart/2005/8/layout/bList2"/>
    <dgm:cxn modelId="{590FCE13-21CA-4986-8317-C3ACDBA5FB63}" type="presParOf" srcId="{F3175503-8F1F-47B6-A0B0-7D8028542742}" destId="{8F7BBE77-7C93-4C60-9485-DF9AC447529F}" srcOrd="1" destOrd="0" presId="urn:microsoft.com/office/officeart/2005/8/layout/bList2"/>
    <dgm:cxn modelId="{FD4AE2FD-7EA9-4FD1-B4FD-53EA35EDD6A7}" type="presParOf" srcId="{F3175503-8F1F-47B6-A0B0-7D8028542742}" destId="{28E7A227-8A02-4D75-A999-47CADAE12796}" srcOrd="2" destOrd="0" presId="urn:microsoft.com/office/officeart/2005/8/layout/bList2"/>
    <dgm:cxn modelId="{67B9133B-420E-425A-BB2F-DA220A398CBB}" type="presParOf" srcId="{F3175503-8F1F-47B6-A0B0-7D8028542742}" destId="{08949C04-4AC4-466B-AA07-72BEFB4D65D6}" srcOrd="3" destOrd="0" presId="urn:microsoft.com/office/officeart/2005/8/layout/bList2"/>
    <dgm:cxn modelId="{C697A552-6CFC-4597-B890-07B9B24ECCC5}" type="presParOf" srcId="{AD30757D-B3BF-4A97-BFC2-2F35E6249521}" destId="{1B0B82ED-FA69-44DA-A10C-8DA48CD818D1}" srcOrd="1" destOrd="0" presId="urn:microsoft.com/office/officeart/2005/8/layout/bList2"/>
    <dgm:cxn modelId="{B625DA73-9D77-4D01-A735-EAFDB44FF1A2}" type="presParOf" srcId="{AD30757D-B3BF-4A97-BFC2-2F35E6249521}" destId="{543CE722-E22C-4522-9CFE-F3F81EB64EA0}" srcOrd="2" destOrd="0" presId="urn:microsoft.com/office/officeart/2005/8/layout/bList2"/>
    <dgm:cxn modelId="{3B09A87F-06FD-4F50-8CEA-0413D0485D96}" type="presParOf" srcId="{543CE722-E22C-4522-9CFE-F3F81EB64EA0}" destId="{65D07A7E-77FC-49B8-9598-D0033302A43B}" srcOrd="0" destOrd="0" presId="urn:microsoft.com/office/officeart/2005/8/layout/bList2"/>
    <dgm:cxn modelId="{92C4355A-C9B4-4107-8DCD-4533A447B7C6}" type="presParOf" srcId="{543CE722-E22C-4522-9CFE-F3F81EB64EA0}" destId="{EEC82F9C-D3E9-4066-8E44-7A1AA1A535F0}" srcOrd="1" destOrd="0" presId="urn:microsoft.com/office/officeart/2005/8/layout/bList2"/>
    <dgm:cxn modelId="{49CFF3B1-6F59-4F0D-847C-734443A73EEE}" type="presParOf" srcId="{543CE722-E22C-4522-9CFE-F3F81EB64EA0}" destId="{6396356A-F8C5-4664-970B-9852B5842B10}" srcOrd="2" destOrd="0" presId="urn:microsoft.com/office/officeart/2005/8/layout/bList2"/>
    <dgm:cxn modelId="{4D4B8901-D8EF-40EE-AE2D-3523DCAC4132}" type="presParOf" srcId="{543CE722-E22C-4522-9CFE-F3F81EB64EA0}" destId="{05DB0ACC-4DC2-4731-8989-29ABACBC4E9C}" srcOrd="3" destOrd="0" presId="urn:microsoft.com/office/officeart/2005/8/layout/bList2"/>
    <dgm:cxn modelId="{AE2D6415-8981-4DCF-BBA5-2DB943E8F440}" type="presParOf" srcId="{AD30757D-B3BF-4A97-BFC2-2F35E6249521}" destId="{528FF72B-EA4D-4298-BE70-844F386E9314}" srcOrd="3" destOrd="0" presId="urn:microsoft.com/office/officeart/2005/8/layout/bList2"/>
    <dgm:cxn modelId="{19B651F0-7F99-4680-869B-41A4EBA48356}" type="presParOf" srcId="{AD30757D-B3BF-4A97-BFC2-2F35E6249521}" destId="{3AF7AF93-7273-4567-B80A-AF770AE2DC6E}" srcOrd="4" destOrd="0" presId="urn:microsoft.com/office/officeart/2005/8/layout/bList2"/>
    <dgm:cxn modelId="{6E52AFF2-32E7-43C1-A79A-5BDA525FAC92}" type="presParOf" srcId="{3AF7AF93-7273-4567-B80A-AF770AE2DC6E}" destId="{1C0584AB-953B-410B-A632-0B3A28DC9D42}" srcOrd="0" destOrd="0" presId="urn:microsoft.com/office/officeart/2005/8/layout/bList2"/>
    <dgm:cxn modelId="{B0DD51D7-AEB8-4518-A14F-29680CA0843E}" type="presParOf" srcId="{3AF7AF93-7273-4567-B80A-AF770AE2DC6E}" destId="{08C92F39-4EF7-4DAF-B8DD-9B6AF429D72F}" srcOrd="1" destOrd="0" presId="urn:microsoft.com/office/officeart/2005/8/layout/bList2"/>
    <dgm:cxn modelId="{86120DC0-A997-4DEB-BA07-778904B3D0B2}" type="presParOf" srcId="{3AF7AF93-7273-4567-B80A-AF770AE2DC6E}" destId="{8B482DB7-D39C-4577-80E8-51EF47EAB163}" srcOrd="2" destOrd="0" presId="urn:microsoft.com/office/officeart/2005/8/layout/bList2"/>
    <dgm:cxn modelId="{957E876E-8090-45D4-A892-7B962FBC5187}" type="presParOf" srcId="{3AF7AF93-7273-4567-B80A-AF770AE2DC6E}" destId="{51AC3213-AF4F-4535-A7B3-443DBB42DA10}" srcOrd="3" destOrd="0" presId="urn:microsoft.com/office/officeart/2005/8/layout/bList2"/>
    <dgm:cxn modelId="{F9EE6C42-B3C2-4E75-804E-9A14056DA759}" type="presParOf" srcId="{AD30757D-B3BF-4A97-BFC2-2F35E6249521}" destId="{5887735F-53AE-4B6C-A3F7-76BF33DCE103}" srcOrd="5" destOrd="0" presId="urn:microsoft.com/office/officeart/2005/8/layout/bList2"/>
    <dgm:cxn modelId="{D74759FA-7C5C-4DB4-A952-F300343A7B36}" type="presParOf" srcId="{AD30757D-B3BF-4A97-BFC2-2F35E6249521}" destId="{1ADE491E-4A45-4E1B-B94D-94E907C2ACF6}" srcOrd="6" destOrd="0" presId="urn:microsoft.com/office/officeart/2005/8/layout/bList2"/>
    <dgm:cxn modelId="{0DD56471-2924-4295-9382-85D5CA19CE68}" type="presParOf" srcId="{1ADE491E-4A45-4E1B-B94D-94E907C2ACF6}" destId="{FD16E31A-0ADE-4059-A320-16B56A635F90}" srcOrd="0" destOrd="0" presId="urn:microsoft.com/office/officeart/2005/8/layout/bList2"/>
    <dgm:cxn modelId="{18659DAB-0EA6-4C53-8F6B-951A7F9361B8}" type="presParOf" srcId="{1ADE491E-4A45-4E1B-B94D-94E907C2ACF6}" destId="{2FD8F01B-5E71-48CF-88BD-A983D651AE84}" srcOrd="1" destOrd="0" presId="urn:microsoft.com/office/officeart/2005/8/layout/bList2"/>
    <dgm:cxn modelId="{6B53B32E-69FD-49BC-9B03-FADE68ADDB85}" type="presParOf" srcId="{1ADE491E-4A45-4E1B-B94D-94E907C2ACF6}" destId="{2F2B6E36-9B3D-47AC-8901-4AE782E84CD4}" srcOrd="2" destOrd="0" presId="urn:microsoft.com/office/officeart/2005/8/layout/bList2"/>
    <dgm:cxn modelId="{82FBCCBD-FF00-4822-87F7-262FDF43214C}" type="presParOf" srcId="{1ADE491E-4A45-4E1B-B94D-94E907C2ACF6}" destId="{0DC740BF-1E3E-4185-807E-1C3A96D7A063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FCCE3F5-E3E2-4191-982A-944BF76AEA1A}" type="doc">
      <dgm:prSet loTypeId="urn:microsoft.com/office/officeart/2008/layout/PictureStrips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A2C5CF7-AD36-4DF1-B8D8-AB3472DDD307}">
      <dgm:prSet phldrT="[Текст]" custT="1"/>
      <dgm:spPr/>
      <dgm:t>
        <a:bodyPr/>
        <a:lstStyle/>
        <a:p>
          <a:r>
            <a:rPr lang="ru-RU" sz="2000" dirty="0" smtClean="0"/>
            <a:t>Разработка и внедрение модели организации образовательного процесса для инвалидов и лиц с ОВЗ</a:t>
          </a:r>
          <a:endParaRPr lang="ru-RU" sz="2000" dirty="0"/>
        </a:p>
      </dgm:t>
    </dgm:pt>
    <dgm:pt modelId="{1C249799-54CD-47C4-A2C6-917A76D08E46}" type="par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0B84947-39B5-4ADA-93C4-27C9F3B8D5A4}" type="sibTrans" cxnId="{9BAE2645-F4F0-4052-99A6-07135BF8F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ACDDCB7-797D-4AD8-BAFC-156529A6975B}">
      <dgm:prSet phldrT="[Текст]" custT="1"/>
      <dgm:spPr/>
      <dgm:t>
        <a:bodyPr/>
        <a:lstStyle/>
        <a:p>
          <a:r>
            <a:rPr lang="ru-RU" sz="2000" dirty="0" smtClean="0"/>
            <a:t>Развитие инклюзивного образования</a:t>
          </a:r>
          <a:endParaRPr lang="ru-RU" sz="2000" dirty="0"/>
        </a:p>
      </dgm:t>
    </dgm:pt>
    <dgm:pt modelId="{005A265B-C04B-4AB1-AA3B-D46085ABCCDC}" type="par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7BF19D7-BA96-4D61-9535-55E7070AEAF2}" type="sibTrans" cxnId="{49210037-1768-4DAB-BDB1-40F90510C0BA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BF2F8C4-6119-4B9E-A392-32C75A37CDE8}">
      <dgm:prSet phldrT="[Текст]" custT="1"/>
      <dgm:spPr/>
      <dgm:t>
        <a:bodyPr/>
        <a:lstStyle/>
        <a:p>
          <a:r>
            <a:rPr lang="ru-RU" sz="2000" dirty="0" smtClean="0"/>
            <a:t>Совершенствование </a:t>
          </a:r>
          <a:r>
            <a:rPr lang="ru-RU" sz="2000" dirty="0" err="1" smtClean="0"/>
            <a:t>безбарьерной</a:t>
          </a:r>
          <a:r>
            <a:rPr lang="ru-RU" sz="2000" dirty="0" smtClean="0"/>
            <a:t> среды в профессиональных образовательных организациях для инвалидов и лиц  с ОВЗ</a:t>
          </a:r>
          <a:endParaRPr lang="ru-RU" sz="2000" dirty="0"/>
        </a:p>
      </dgm:t>
    </dgm:pt>
    <dgm:pt modelId="{FACD626D-DF92-4D9B-B19A-E6BDE5C7CE01}" type="par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7FBBE0A-02E8-4C60-B2DE-256E7C54D68A}" type="sibTrans" cxnId="{E8502B85-0C75-4923-980E-6A88D567D36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1EFA1877-CE15-4D1C-A2F9-6428D8DA77EC}">
      <dgm:prSet phldrT="[Текст]" custT="1"/>
      <dgm:spPr/>
      <dgm:t>
        <a:bodyPr/>
        <a:lstStyle/>
        <a:p>
          <a:r>
            <a:rPr lang="ru-RU" sz="2000" dirty="0" smtClean="0"/>
            <a:t>Материально-техническое обеспечение образовательного процесса для инвалидов и лиц</a:t>
          </a:r>
          <a:endParaRPr lang="ru-RU" sz="2000" dirty="0"/>
        </a:p>
      </dgm:t>
    </dgm:pt>
    <dgm:pt modelId="{682C8EFF-FDD6-40E3-95E4-FC908C708E25}" type="parTrans" cxnId="{C6941E7E-7B6C-4835-A695-37724A7620A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B2058E-34CC-450D-9919-79B62C6B29F3}" type="sibTrans" cxnId="{C6941E7E-7B6C-4835-A695-37724A7620A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2F15FA3-E2E8-464B-BBFF-B967312ACF14}">
      <dgm:prSet phldrT="[Текст]" custT="1"/>
      <dgm:spPr/>
      <dgm:t>
        <a:bodyPr/>
        <a:lstStyle/>
        <a:p>
          <a:r>
            <a:rPr lang="ru-RU" sz="2000" dirty="0" smtClean="0"/>
            <a:t>Учебно-методическое обеспечение образовательного процесса инвалидов и лиц с ОВЗ</a:t>
          </a:r>
          <a:endParaRPr lang="ru-RU" sz="2000" dirty="0"/>
        </a:p>
      </dgm:t>
    </dgm:pt>
    <dgm:pt modelId="{AB9185CA-69F4-48EF-84DA-7A2E9FF03EF2}" type="parTrans" cxnId="{6147DB61-E7B8-4FA0-8C1A-AFF95BBC3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27CA3D-D076-48F2-A17B-90C44402647C}" type="sibTrans" cxnId="{6147DB61-E7B8-4FA0-8C1A-AFF95BBC3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29542FB-96B0-4C34-9FE5-584AFBC42D05}">
      <dgm:prSet phldrT="[Текст]" custT="1"/>
      <dgm:spPr/>
      <dgm:t>
        <a:bodyPr/>
        <a:lstStyle/>
        <a:p>
          <a:r>
            <a:rPr lang="ru-RU" sz="2000" dirty="0" smtClean="0"/>
            <a:t>Адаптация образовательных программ для инвалидов и лиц с ОВЗ</a:t>
          </a:r>
          <a:endParaRPr lang="ru-RU" sz="2000" dirty="0"/>
        </a:p>
      </dgm:t>
    </dgm:pt>
    <dgm:pt modelId="{3668BD04-3DE0-4ADD-A5D3-11FCD07D6426}" type="parTrans" cxnId="{39BB2F26-2834-44C4-A6C3-827AD497E4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762277-9EC2-47CC-8D5E-06448D87E013}" type="sibTrans" cxnId="{39BB2F26-2834-44C4-A6C3-827AD497E4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AC341A-3937-4065-AA33-2F39AAFCB69C}" type="pres">
      <dgm:prSet presAssocID="{3FCCE3F5-E3E2-4191-982A-944BF76AEA1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A9F0A-E96D-4CAB-971F-D757EED2898D}" type="pres">
      <dgm:prSet presAssocID="{9A2C5CF7-AD36-4DF1-B8D8-AB3472DDD307}" presName="composite" presStyleCnt="0"/>
      <dgm:spPr/>
      <dgm:t>
        <a:bodyPr/>
        <a:lstStyle/>
        <a:p>
          <a:endParaRPr lang="ru-RU"/>
        </a:p>
      </dgm:t>
    </dgm:pt>
    <dgm:pt modelId="{7EFD32FE-56B4-43FF-A141-1BA2A80810A5}" type="pres">
      <dgm:prSet presAssocID="{9A2C5CF7-AD36-4DF1-B8D8-AB3472DDD307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712B25-8B93-4B0E-81CC-91C9EFBD31B7}" type="pres">
      <dgm:prSet presAssocID="{9A2C5CF7-AD36-4DF1-B8D8-AB3472DDD307}" presName="rect2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8A82ED-9C75-488D-A1A9-851C509A020F}" type="pres">
      <dgm:prSet presAssocID="{E0B84947-39B5-4ADA-93C4-27C9F3B8D5A4}" presName="sibTrans" presStyleCnt="0"/>
      <dgm:spPr/>
      <dgm:t>
        <a:bodyPr/>
        <a:lstStyle/>
        <a:p>
          <a:endParaRPr lang="ru-RU"/>
        </a:p>
      </dgm:t>
    </dgm:pt>
    <dgm:pt modelId="{1DE6D99B-9574-474F-BA58-99CD0C6043A5}" type="pres">
      <dgm:prSet presAssocID="{FACDDCB7-797D-4AD8-BAFC-156529A6975B}" presName="composite" presStyleCnt="0"/>
      <dgm:spPr/>
      <dgm:t>
        <a:bodyPr/>
        <a:lstStyle/>
        <a:p>
          <a:endParaRPr lang="ru-RU"/>
        </a:p>
      </dgm:t>
    </dgm:pt>
    <dgm:pt modelId="{8EBEB8E0-F2F0-450D-9704-8AB588FF943A}" type="pres">
      <dgm:prSet presAssocID="{FACDDCB7-797D-4AD8-BAFC-156529A6975B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770C9-39EB-43A7-A470-4F9FD7F30A75}" type="pres">
      <dgm:prSet presAssocID="{FACDDCB7-797D-4AD8-BAFC-156529A6975B}" presName="rect2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5EC2053-BFF9-4086-B126-9A78657D8813}" type="pres">
      <dgm:prSet presAssocID="{27BF19D7-BA96-4D61-9535-55E7070AEAF2}" presName="sibTrans" presStyleCnt="0"/>
      <dgm:spPr/>
      <dgm:t>
        <a:bodyPr/>
        <a:lstStyle/>
        <a:p>
          <a:endParaRPr lang="ru-RU"/>
        </a:p>
      </dgm:t>
    </dgm:pt>
    <dgm:pt modelId="{F7B27EF3-FA4B-45DA-B3AE-FBE6011ACB03}" type="pres">
      <dgm:prSet presAssocID="{4BF2F8C4-6119-4B9E-A392-32C75A37CDE8}" presName="composite" presStyleCnt="0"/>
      <dgm:spPr/>
      <dgm:t>
        <a:bodyPr/>
        <a:lstStyle/>
        <a:p>
          <a:endParaRPr lang="ru-RU"/>
        </a:p>
      </dgm:t>
    </dgm:pt>
    <dgm:pt modelId="{72F621C5-1E69-4B92-8E07-06E6FBED8964}" type="pres">
      <dgm:prSet presAssocID="{4BF2F8C4-6119-4B9E-A392-32C75A37CDE8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FB0F8-82DC-4834-9239-A04E84D898BF}" type="pres">
      <dgm:prSet presAssocID="{4BF2F8C4-6119-4B9E-A392-32C75A37CDE8}" presName="rect2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ADC53E1-0625-41FC-B0AA-312349D2A04A}" type="pres">
      <dgm:prSet presAssocID="{67FBBE0A-02E8-4C60-B2DE-256E7C54D68A}" presName="sibTrans" presStyleCnt="0"/>
      <dgm:spPr/>
      <dgm:t>
        <a:bodyPr/>
        <a:lstStyle/>
        <a:p>
          <a:endParaRPr lang="ru-RU"/>
        </a:p>
      </dgm:t>
    </dgm:pt>
    <dgm:pt modelId="{78B56AFB-B06C-4469-A0D2-F11EF7109A20}" type="pres">
      <dgm:prSet presAssocID="{1EFA1877-CE15-4D1C-A2F9-6428D8DA77EC}" presName="composite" presStyleCnt="0"/>
      <dgm:spPr/>
      <dgm:t>
        <a:bodyPr/>
        <a:lstStyle/>
        <a:p>
          <a:endParaRPr lang="ru-RU"/>
        </a:p>
      </dgm:t>
    </dgm:pt>
    <dgm:pt modelId="{8FDA759F-16D1-4170-978C-3F28B599AA74}" type="pres">
      <dgm:prSet presAssocID="{1EFA1877-CE15-4D1C-A2F9-6428D8DA77EC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27407-C387-479A-BF92-927CC9FEBA89}" type="pres">
      <dgm:prSet presAssocID="{1EFA1877-CE15-4D1C-A2F9-6428D8DA77EC}" presName="rect2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3EB3E4-5779-467A-86DC-13691CD37A23}" type="pres">
      <dgm:prSet presAssocID="{85B2058E-34CC-450D-9919-79B62C6B29F3}" presName="sibTrans" presStyleCnt="0"/>
      <dgm:spPr/>
      <dgm:t>
        <a:bodyPr/>
        <a:lstStyle/>
        <a:p>
          <a:endParaRPr lang="ru-RU"/>
        </a:p>
      </dgm:t>
    </dgm:pt>
    <dgm:pt modelId="{4830F144-4456-49F9-8AAD-C3F506E47533}" type="pres">
      <dgm:prSet presAssocID="{B2F15FA3-E2E8-464B-BBFF-B967312ACF14}" presName="composite" presStyleCnt="0"/>
      <dgm:spPr/>
      <dgm:t>
        <a:bodyPr/>
        <a:lstStyle/>
        <a:p>
          <a:endParaRPr lang="ru-RU"/>
        </a:p>
      </dgm:t>
    </dgm:pt>
    <dgm:pt modelId="{DAD2697E-5681-43B7-BB50-44ACD4361432}" type="pres">
      <dgm:prSet presAssocID="{B2F15FA3-E2E8-464B-BBFF-B967312ACF14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EFA44-4077-4435-B3CC-0EBE795474AD}" type="pres">
      <dgm:prSet presAssocID="{B2F15FA3-E2E8-464B-BBFF-B967312ACF14}" presName="rect2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47A1ED1-F1C4-45A5-9D4E-EFAE3352F0A4}" type="pres">
      <dgm:prSet presAssocID="{DF27CA3D-D076-48F2-A17B-90C44402647C}" presName="sibTrans" presStyleCnt="0"/>
      <dgm:spPr/>
      <dgm:t>
        <a:bodyPr/>
        <a:lstStyle/>
        <a:p>
          <a:endParaRPr lang="ru-RU"/>
        </a:p>
      </dgm:t>
    </dgm:pt>
    <dgm:pt modelId="{3F716FDE-F47F-44CF-A5C4-E5C8D5C4BFE2}" type="pres">
      <dgm:prSet presAssocID="{729542FB-96B0-4C34-9FE5-584AFBC42D05}" presName="composite" presStyleCnt="0"/>
      <dgm:spPr/>
      <dgm:t>
        <a:bodyPr/>
        <a:lstStyle/>
        <a:p>
          <a:endParaRPr lang="ru-RU"/>
        </a:p>
      </dgm:t>
    </dgm:pt>
    <dgm:pt modelId="{BE90B2E7-D2C7-465C-AB74-22CD77798052}" type="pres">
      <dgm:prSet presAssocID="{729542FB-96B0-4C34-9FE5-584AFBC42D05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F4C40D-4932-4B3F-B6EF-EA7302D41F8C}" type="pres">
      <dgm:prSet presAssocID="{729542FB-96B0-4C34-9FE5-584AFBC42D05}" presName="rect2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92C5BF4-54F7-4565-901D-FB41C7626979}" type="presOf" srcId="{3FCCE3F5-E3E2-4191-982A-944BF76AEA1A}" destId="{06AC341A-3937-4065-AA33-2F39AAFCB69C}" srcOrd="0" destOrd="0" presId="urn:microsoft.com/office/officeart/2008/layout/PictureStrips"/>
    <dgm:cxn modelId="{C6941E7E-7B6C-4835-A695-37724A7620A1}" srcId="{3FCCE3F5-E3E2-4191-982A-944BF76AEA1A}" destId="{1EFA1877-CE15-4D1C-A2F9-6428D8DA77EC}" srcOrd="3" destOrd="0" parTransId="{682C8EFF-FDD6-40E3-95E4-FC908C708E25}" sibTransId="{85B2058E-34CC-450D-9919-79B62C6B29F3}"/>
    <dgm:cxn modelId="{06C8C9D8-9448-4179-8773-098285EBAD68}" type="presOf" srcId="{B2F15FA3-E2E8-464B-BBFF-B967312ACF14}" destId="{DAD2697E-5681-43B7-BB50-44ACD4361432}" srcOrd="0" destOrd="0" presId="urn:microsoft.com/office/officeart/2008/layout/PictureStrips"/>
    <dgm:cxn modelId="{5474D838-0EF9-4269-B459-AE71F72F90B6}" type="presOf" srcId="{729542FB-96B0-4C34-9FE5-584AFBC42D05}" destId="{BE90B2E7-D2C7-465C-AB74-22CD77798052}" srcOrd="0" destOrd="0" presId="urn:microsoft.com/office/officeart/2008/layout/PictureStrips"/>
    <dgm:cxn modelId="{E8502B85-0C75-4923-980E-6A88D567D365}" srcId="{3FCCE3F5-E3E2-4191-982A-944BF76AEA1A}" destId="{4BF2F8C4-6119-4B9E-A392-32C75A37CDE8}" srcOrd="2" destOrd="0" parTransId="{FACD626D-DF92-4D9B-B19A-E6BDE5C7CE01}" sibTransId="{67FBBE0A-02E8-4C60-B2DE-256E7C54D68A}"/>
    <dgm:cxn modelId="{49210037-1768-4DAB-BDB1-40F90510C0BA}" srcId="{3FCCE3F5-E3E2-4191-982A-944BF76AEA1A}" destId="{FACDDCB7-797D-4AD8-BAFC-156529A6975B}" srcOrd="1" destOrd="0" parTransId="{005A265B-C04B-4AB1-AA3B-D46085ABCCDC}" sibTransId="{27BF19D7-BA96-4D61-9535-55E7070AEAF2}"/>
    <dgm:cxn modelId="{39BB2F26-2834-44C4-A6C3-827AD497E47C}" srcId="{3FCCE3F5-E3E2-4191-982A-944BF76AEA1A}" destId="{729542FB-96B0-4C34-9FE5-584AFBC42D05}" srcOrd="5" destOrd="0" parTransId="{3668BD04-3DE0-4ADD-A5D3-11FCD07D6426}" sibTransId="{ED762277-9EC2-47CC-8D5E-06448D87E013}"/>
    <dgm:cxn modelId="{44E0C84F-B773-4216-B056-FB4B1ABF547C}" type="presOf" srcId="{9A2C5CF7-AD36-4DF1-B8D8-AB3472DDD307}" destId="{7EFD32FE-56B4-43FF-A141-1BA2A80810A5}" srcOrd="0" destOrd="0" presId="urn:microsoft.com/office/officeart/2008/layout/PictureStrips"/>
    <dgm:cxn modelId="{E40E28A4-B92E-42EA-9D25-6F12EC054D39}" type="presOf" srcId="{4BF2F8C4-6119-4B9E-A392-32C75A37CDE8}" destId="{72F621C5-1E69-4B92-8E07-06E6FBED8964}" srcOrd="0" destOrd="0" presId="urn:microsoft.com/office/officeart/2008/layout/PictureStrips"/>
    <dgm:cxn modelId="{4A4DC3D3-6B03-47FD-AB4C-3FA863A82B41}" type="presOf" srcId="{FACDDCB7-797D-4AD8-BAFC-156529A6975B}" destId="{8EBEB8E0-F2F0-450D-9704-8AB588FF943A}" srcOrd="0" destOrd="0" presId="urn:microsoft.com/office/officeart/2008/layout/PictureStrips"/>
    <dgm:cxn modelId="{9BAE2645-F4F0-4052-99A6-07135BF8FADD}" srcId="{3FCCE3F5-E3E2-4191-982A-944BF76AEA1A}" destId="{9A2C5CF7-AD36-4DF1-B8D8-AB3472DDD307}" srcOrd="0" destOrd="0" parTransId="{1C249799-54CD-47C4-A2C6-917A76D08E46}" sibTransId="{E0B84947-39B5-4ADA-93C4-27C9F3B8D5A4}"/>
    <dgm:cxn modelId="{10A65737-A532-416F-8D68-66E3DA86077A}" type="presOf" srcId="{1EFA1877-CE15-4D1C-A2F9-6428D8DA77EC}" destId="{8FDA759F-16D1-4170-978C-3F28B599AA74}" srcOrd="0" destOrd="0" presId="urn:microsoft.com/office/officeart/2008/layout/PictureStrips"/>
    <dgm:cxn modelId="{6147DB61-E7B8-4FA0-8C1A-AFF95BBC320A}" srcId="{3FCCE3F5-E3E2-4191-982A-944BF76AEA1A}" destId="{B2F15FA3-E2E8-464B-BBFF-B967312ACF14}" srcOrd="4" destOrd="0" parTransId="{AB9185CA-69F4-48EF-84DA-7A2E9FF03EF2}" sibTransId="{DF27CA3D-D076-48F2-A17B-90C44402647C}"/>
    <dgm:cxn modelId="{835F16EA-9606-46D0-9B3E-39626B26A6C5}" type="presParOf" srcId="{06AC341A-3937-4065-AA33-2F39AAFCB69C}" destId="{403A9F0A-E96D-4CAB-971F-D757EED2898D}" srcOrd="0" destOrd="0" presId="urn:microsoft.com/office/officeart/2008/layout/PictureStrips"/>
    <dgm:cxn modelId="{1D4DA068-631E-4035-9099-2C3485BA0E41}" type="presParOf" srcId="{403A9F0A-E96D-4CAB-971F-D757EED2898D}" destId="{7EFD32FE-56B4-43FF-A141-1BA2A80810A5}" srcOrd="0" destOrd="0" presId="urn:microsoft.com/office/officeart/2008/layout/PictureStrips"/>
    <dgm:cxn modelId="{83CDDCA2-0A8A-4B52-A3F0-916F4E2D007D}" type="presParOf" srcId="{403A9F0A-E96D-4CAB-971F-D757EED2898D}" destId="{EE712B25-8B93-4B0E-81CC-91C9EFBD31B7}" srcOrd="1" destOrd="0" presId="urn:microsoft.com/office/officeart/2008/layout/PictureStrips"/>
    <dgm:cxn modelId="{C79879FB-472E-4348-8F3F-CE4897FE4660}" type="presParOf" srcId="{06AC341A-3937-4065-AA33-2F39AAFCB69C}" destId="{9C8A82ED-9C75-488D-A1A9-851C509A020F}" srcOrd="1" destOrd="0" presId="urn:microsoft.com/office/officeart/2008/layout/PictureStrips"/>
    <dgm:cxn modelId="{6A84E6D4-CC90-4E46-BD81-9DC0026096A4}" type="presParOf" srcId="{06AC341A-3937-4065-AA33-2F39AAFCB69C}" destId="{1DE6D99B-9574-474F-BA58-99CD0C6043A5}" srcOrd="2" destOrd="0" presId="urn:microsoft.com/office/officeart/2008/layout/PictureStrips"/>
    <dgm:cxn modelId="{91F6642A-6AF7-474F-BF66-FDFEEB77BD21}" type="presParOf" srcId="{1DE6D99B-9574-474F-BA58-99CD0C6043A5}" destId="{8EBEB8E0-F2F0-450D-9704-8AB588FF943A}" srcOrd="0" destOrd="0" presId="urn:microsoft.com/office/officeart/2008/layout/PictureStrips"/>
    <dgm:cxn modelId="{9BD18563-1B4A-4810-959D-D3E9248137CE}" type="presParOf" srcId="{1DE6D99B-9574-474F-BA58-99CD0C6043A5}" destId="{AB8770C9-39EB-43A7-A470-4F9FD7F30A75}" srcOrd="1" destOrd="0" presId="urn:microsoft.com/office/officeart/2008/layout/PictureStrips"/>
    <dgm:cxn modelId="{EDF9831E-841F-406A-890C-6CD5C5043DC9}" type="presParOf" srcId="{06AC341A-3937-4065-AA33-2F39AAFCB69C}" destId="{25EC2053-BFF9-4086-B126-9A78657D8813}" srcOrd="3" destOrd="0" presId="urn:microsoft.com/office/officeart/2008/layout/PictureStrips"/>
    <dgm:cxn modelId="{16CED0A7-A03C-4B92-A9D7-9AB42C19ED32}" type="presParOf" srcId="{06AC341A-3937-4065-AA33-2F39AAFCB69C}" destId="{F7B27EF3-FA4B-45DA-B3AE-FBE6011ACB03}" srcOrd="4" destOrd="0" presId="urn:microsoft.com/office/officeart/2008/layout/PictureStrips"/>
    <dgm:cxn modelId="{9CE6073C-D6A7-4BF5-B107-6D3976F524D0}" type="presParOf" srcId="{F7B27EF3-FA4B-45DA-B3AE-FBE6011ACB03}" destId="{72F621C5-1E69-4B92-8E07-06E6FBED8964}" srcOrd="0" destOrd="0" presId="urn:microsoft.com/office/officeart/2008/layout/PictureStrips"/>
    <dgm:cxn modelId="{BCB5202D-5B00-419F-BB76-2DD7F02F917B}" type="presParOf" srcId="{F7B27EF3-FA4B-45DA-B3AE-FBE6011ACB03}" destId="{990FB0F8-82DC-4834-9239-A04E84D898BF}" srcOrd="1" destOrd="0" presId="urn:microsoft.com/office/officeart/2008/layout/PictureStrips"/>
    <dgm:cxn modelId="{EC0C5917-B673-4BA1-91B9-056158701896}" type="presParOf" srcId="{06AC341A-3937-4065-AA33-2F39AAFCB69C}" destId="{7ADC53E1-0625-41FC-B0AA-312349D2A04A}" srcOrd="5" destOrd="0" presId="urn:microsoft.com/office/officeart/2008/layout/PictureStrips"/>
    <dgm:cxn modelId="{2804F936-BB48-4315-AE54-DDADA4D6AFAA}" type="presParOf" srcId="{06AC341A-3937-4065-AA33-2F39AAFCB69C}" destId="{78B56AFB-B06C-4469-A0D2-F11EF7109A20}" srcOrd="6" destOrd="0" presId="urn:microsoft.com/office/officeart/2008/layout/PictureStrips"/>
    <dgm:cxn modelId="{94E99589-A8F1-44FE-BCFA-43CFBA527F4E}" type="presParOf" srcId="{78B56AFB-B06C-4469-A0D2-F11EF7109A20}" destId="{8FDA759F-16D1-4170-978C-3F28B599AA74}" srcOrd="0" destOrd="0" presId="urn:microsoft.com/office/officeart/2008/layout/PictureStrips"/>
    <dgm:cxn modelId="{01851D99-0D8E-4E6E-BEEC-325146651AF3}" type="presParOf" srcId="{78B56AFB-B06C-4469-A0D2-F11EF7109A20}" destId="{B7327407-C387-479A-BF92-927CC9FEBA89}" srcOrd="1" destOrd="0" presId="urn:microsoft.com/office/officeart/2008/layout/PictureStrips"/>
    <dgm:cxn modelId="{2E51E1F9-87C1-4B78-BA90-FFC643424E26}" type="presParOf" srcId="{06AC341A-3937-4065-AA33-2F39AAFCB69C}" destId="{F83EB3E4-5779-467A-86DC-13691CD37A23}" srcOrd="7" destOrd="0" presId="urn:microsoft.com/office/officeart/2008/layout/PictureStrips"/>
    <dgm:cxn modelId="{E664D77F-F0D7-483E-955A-BC8459A28997}" type="presParOf" srcId="{06AC341A-3937-4065-AA33-2F39AAFCB69C}" destId="{4830F144-4456-49F9-8AAD-C3F506E47533}" srcOrd="8" destOrd="0" presId="urn:microsoft.com/office/officeart/2008/layout/PictureStrips"/>
    <dgm:cxn modelId="{C7C379AF-21A6-471C-94FD-AB21CA787C5A}" type="presParOf" srcId="{4830F144-4456-49F9-8AAD-C3F506E47533}" destId="{DAD2697E-5681-43B7-BB50-44ACD4361432}" srcOrd="0" destOrd="0" presId="urn:microsoft.com/office/officeart/2008/layout/PictureStrips"/>
    <dgm:cxn modelId="{DD0ED27C-3125-4B1B-AE1A-19B071FCC786}" type="presParOf" srcId="{4830F144-4456-49F9-8AAD-C3F506E47533}" destId="{DBFEFA44-4077-4435-B3CC-0EBE795474AD}" srcOrd="1" destOrd="0" presId="urn:microsoft.com/office/officeart/2008/layout/PictureStrips"/>
    <dgm:cxn modelId="{B331ED32-60F3-4D6B-B845-FF98C6017591}" type="presParOf" srcId="{06AC341A-3937-4065-AA33-2F39AAFCB69C}" destId="{B47A1ED1-F1C4-45A5-9D4E-EFAE3352F0A4}" srcOrd="9" destOrd="0" presId="urn:microsoft.com/office/officeart/2008/layout/PictureStrips"/>
    <dgm:cxn modelId="{4CE784ED-02AD-4147-8EC6-F23B7E9D7352}" type="presParOf" srcId="{06AC341A-3937-4065-AA33-2F39AAFCB69C}" destId="{3F716FDE-F47F-44CF-A5C4-E5C8D5C4BFE2}" srcOrd="10" destOrd="0" presId="urn:microsoft.com/office/officeart/2008/layout/PictureStrips"/>
    <dgm:cxn modelId="{8ACB5905-98DF-4106-92B2-ADCCECF432A4}" type="presParOf" srcId="{3F716FDE-F47F-44CF-A5C4-E5C8D5C4BFE2}" destId="{BE90B2E7-D2C7-465C-AB74-22CD77798052}" srcOrd="0" destOrd="0" presId="urn:microsoft.com/office/officeart/2008/layout/PictureStrips"/>
    <dgm:cxn modelId="{DCC2BE71-E591-4BDF-96CC-7E2CE6443806}" type="presParOf" srcId="{3F716FDE-F47F-44CF-A5C4-E5C8D5C4BFE2}" destId="{F8F4C40D-4932-4B3F-B6EF-EA7302D41F8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1621E-C321-4232-8460-4F21E2E2EE0E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A54E3-6E38-46DB-92F6-3A9B597D4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68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32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8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62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l"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A1B4EB-0F85-44FD-9176-2F65D5AAF53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28.04.2015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9F20-CDF5-4069-BCFF-1DCE5FAAA0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8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11BD-7442-4BA7-86E1-CF9E6567A50C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5DE5F-C537-4CA8-9B8F-4DB1E0DB0205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59" y="71414"/>
            <a:ext cx="11811083" cy="642942"/>
          </a:xfrm>
        </p:spPr>
        <p:txBody>
          <a:bodyPr/>
          <a:lstStyle>
            <a:lvl1pPr>
              <a:defRPr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459" y="1142984"/>
            <a:ext cx="11811083" cy="50006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>
          <a:xfrm>
            <a:off x="190459" y="6357959"/>
            <a:ext cx="28448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84565D-5A0F-4CE1-A68D-BB58A6DD5487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10953784" y="6357959"/>
            <a:ext cx="10160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B861711-C7E8-4EA9-A338-B5A2789DB8A7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9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D5D84-A251-4337-956F-99672948A059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58586-3786-4C83-885F-1530450A5C52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00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09" y="142852"/>
            <a:ext cx="10972800" cy="7143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7499" y="1142984"/>
            <a:ext cx="5384800" cy="5072098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05499" y="1142984"/>
            <a:ext cx="5384800" cy="5072098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F72E-CF6C-43DB-A1BD-2653031DF426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9E33F-34F6-46B1-ABE7-04A83FF9B082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7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59" y="142852"/>
            <a:ext cx="10972800" cy="714380"/>
          </a:xfrm>
        </p:spPr>
        <p:txBody>
          <a:bodyPr tIns="45720"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459" y="1285860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774226" y="1298522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90459" y="1953364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774226" y="1953364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0299A-CC8C-4280-B5F1-843979A91856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44B0A-9F5A-4D70-A82A-73F57C94D8A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3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09" y="142852"/>
            <a:ext cx="11074400" cy="714380"/>
          </a:xfrm>
        </p:spPr>
        <p:txBody>
          <a:bodyPr tIns="45720"/>
          <a:lstStyle>
            <a:lvl1pPr algn="l" rtl="0">
              <a:spcBef>
                <a:spcPct val="0"/>
              </a:spcBef>
              <a:buNone/>
              <a:defRPr sz="48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B8E0-BA91-47BF-923B-A7A737B7CC8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8C160-7294-4B8D-AFB8-464507E8498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5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F2A98-8A6B-4F98-8BA1-009FF53ADF2F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1C30E-0C10-4F69-8EAB-FD8FB14CF0E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83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326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73D5E-0EF5-451F-8252-518DF3F959F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659C-FEDE-4DC1-B535-499410DF850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9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t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92EAB-3FCC-4770-9619-5AAC28641B8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9CCB3-479C-48BC-BE22-7B8F49CE86D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2F6B3-486B-4434-BF0D-CA721A87DF0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8EFFC-94D6-4D59-A8C4-D19B66AF57F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59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DA38C-2EFE-4CDA-ABB0-6CEBC41ED22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3341F-8164-4FAC-A850-0849EE36C7D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1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734733" y="188913"/>
            <a:ext cx="8847667" cy="6334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125538"/>
            <a:ext cx="5384800" cy="2424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125538"/>
            <a:ext cx="5384800" cy="2424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702051"/>
            <a:ext cx="5384800" cy="2424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702051"/>
            <a:ext cx="5384800" cy="2424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3A7F9-5F12-4D6B-8200-7E668303143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8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1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4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095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9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65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56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A6A44-AFD8-4EB8-8A2B-45BAA3AFF1B9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02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Текст 29"/>
          <p:cNvSpPr>
            <a:spLocks noGrp="1"/>
          </p:cNvSpPr>
          <p:nvPr>
            <p:ph type="body" idx="1"/>
          </p:nvPr>
        </p:nvSpPr>
        <p:spPr bwMode="auto">
          <a:xfrm>
            <a:off x="285752" y="1571625"/>
            <a:ext cx="10001249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A1B4EB-0F85-44FD-9176-2F65D5AAF53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28.04.2015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089F20-CDF5-4069-BCFF-1DCE5FAAA0D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85750" y="142875"/>
            <a:ext cx="10191780" cy="928688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200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8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slide" Target="slide11.xml"/><Relationship Id="rId7" Type="http://schemas.openxmlformats.org/officeDocument/2006/relationships/diagramColors" Target="../diagrams/colors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slide" Target="slide7.xml"/><Relationship Id="rId7" Type="http://schemas.openxmlformats.org/officeDocument/2006/relationships/diagramColors" Target="../diagrams/colors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slide" Target="slide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3" Type="http://schemas.openxmlformats.org/officeDocument/2006/relationships/hyperlink" Target="&#1076;&#1086;&#1088;&#1086;&#1078;&#1085;&#1072;&#1103;%20&#1082;&#1072;&#1088;&#1090;&#1072;.docx" TargetMode="External"/><Relationship Id="rId7" Type="http://schemas.microsoft.com/office/2007/relationships/hdphoto" Target="../media/hdphoto8.wdp"/><Relationship Id="rId12" Type="http://schemas.openxmlformats.org/officeDocument/2006/relationships/image" Target="../media/image37.png"/><Relationship Id="rId2" Type="http://schemas.openxmlformats.org/officeDocument/2006/relationships/image" Target="../media/image3.png"/><Relationship Id="rId16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microsoft.com/office/2007/relationships/hdphoto" Target="../media/hdphoto7.wdp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2.jpe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21" Type="http://schemas.openxmlformats.org/officeDocument/2006/relationships/diagramLayout" Target="../diagrams/layout4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image" Target="../media/image3.png"/><Relationship Id="rId16" Type="http://schemas.openxmlformats.org/officeDocument/2006/relationships/diagramLayout" Target="../diagrams/layout3.xml"/><Relationship Id="rId20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24" Type="http://schemas.microsoft.com/office/2007/relationships/diagramDrawing" Target="../diagrams/drawing4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23" Type="http://schemas.openxmlformats.org/officeDocument/2006/relationships/diagramColors" Target="../diagrams/colors4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microsoft.com/office/2007/relationships/hdphoto" Target="../media/hdphoto1.wdp"/><Relationship Id="rId9" Type="http://schemas.microsoft.com/office/2007/relationships/diagramDrawing" Target="../diagrams/drawing1.xml"/><Relationship Id="rId14" Type="http://schemas.microsoft.com/office/2007/relationships/diagramDrawing" Target="../diagrams/drawing2.xml"/><Relationship Id="rId22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8.png"/><Relationship Id="rId7" Type="http://schemas.microsoft.com/office/2007/relationships/hdphoto" Target="../media/hdphoto9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7.png"/><Relationship Id="rId4" Type="http://schemas.openxmlformats.org/officeDocument/2006/relationships/image" Target="../media/image59.jpeg"/><Relationship Id="rId9" Type="http://schemas.openxmlformats.org/officeDocument/2006/relationships/image" Target="../media/image62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60.png"/><Relationship Id="rId7" Type="http://schemas.openxmlformats.org/officeDocument/2006/relationships/image" Target="../media/image6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63.JPG"/><Relationship Id="rId4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6.png"/><Relationship Id="rId7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12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1269722" y="541690"/>
            <a:ext cx="9896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ГОСУДАРСТВЕННОЕ АВТОНОМНОЕ ПРОФЕССИОНАЛЬНОЕ ОБРАЗОВАТЕЛЬНОЕ УЧРЕЖДЕНИЕ ТЮМЕНСКОЙ ОБЛАСТИ «ТЮМЕНСКИЙ ПЕДАГОГИЧЕСКИЙ КОЛЛЕДЖ»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332088" y="1799980"/>
            <a:ext cx="10313295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образовательного процесса для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обучения инвалидов и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лиц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 ограниченными возможностями здоровья в профессиональных образовательных организациях</a:t>
            </a:r>
            <a:endParaRPr lang="ru-RU" sz="3600" dirty="0"/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>
            <a:off x="7247468" y="4834820"/>
            <a:ext cx="472157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err="1" smtClean="0">
                <a:latin typeface="+mn-lt"/>
              </a:rPr>
              <a:t>И.о</a:t>
            </a:r>
            <a:r>
              <a:rPr lang="ru-RU" altLang="ru-RU" sz="1800" dirty="0" smtClean="0">
                <a:latin typeface="+mn-lt"/>
              </a:rPr>
              <a:t>. директора ГАПОУ ТО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latin typeface="+mn-lt"/>
              </a:rPr>
              <a:t>«Тюменский педагогический колледж» 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 err="1" smtClean="0">
                <a:latin typeface="+mn-lt"/>
              </a:rPr>
              <a:t>Литус</a:t>
            </a:r>
            <a:r>
              <a:rPr lang="ru-RU" altLang="ru-RU" sz="1800" b="1" dirty="0" smtClean="0">
                <a:latin typeface="+mn-lt"/>
              </a:rPr>
              <a:t> Лариса Станиславовна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910480" y="5985388"/>
            <a:ext cx="15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Тюмень, 2015</a:t>
            </a:r>
            <a:endParaRPr lang="ru-RU" dirty="0"/>
          </a:p>
        </p:txBody>
      </p:sp>
      <p:pic>
        <p:nvPicPr>
          <p:cNvPr id="45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28" y="360090"/>
            <a:ext cx="124777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28059" y="78067"/>
            <a:ext cx="83798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630555" algn="l"/>
                <a:tab pos="810260" algn="l"/>
              </a:tabLst>
            </a:pPr>
            <a:r>
              <a:rPr lang="ru-RU" sz="1400" cap="all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науки тюменской области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7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hlinkClick r:id="rId3" action="ppaction://hlinksldjump"/>
          </p:cNvPr>
          <p:cNvSpPr/>
          <p:nvPr/>
        </p:nvSpPr>
        <p:spPr>
          <a:xfrm>
            <a:off x="8476310" y="255342"/>
            <a:ext cx="3560304" cy="646331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graphicFrame>
        <p:nvGraphicFramePr>
          <p:cNvPr id="27" name="Схема 26"/>
          <p:cNvGraphicFramePr/>
          <p:nvPr>
            <p:extLst/>
          </p:nvPr>
        </p:nvGraphicFramePr>
        <p:xfrm>
          <a:off x="175131" y="1396973"/>
          <a:ext cx="11683494" cy="5236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1903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Graphic spid="27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10943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10943" y="255195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Состав временной рабочей группы по направлению базовой площадки</a:t>
            </a:r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5910943" y="1905628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Основание для разработки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993644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триховая стрелка вправо 6"/>
          <p:cNvSpPr/>
          <p:nvPr/>
        </p:nvSpPr>
        <p:spPr>
          <a:xfrm rot="5400000">
            <a:off x="5534876" y="-531872"/>
            <a:ext cx="851989" cy="3869357"/>
          </a:xfrm>
          <a:prstGeom prst="stripedRightArrow">
            <a:avLst>
              <a:gd name="adj1" fmla="val 92700"/>
              <a:gd name="adj2" fmla="val 24799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165424" y="294113"/>
            <a:ext cx="3590894" cy="923330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Состав временной рабочей группы по направлению базовой площадки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72048902"/>
              </p:ext>
            </p:extLst>
          </p:nvPr>
        </p:nvGraphicFramePr>
        <p:xfrm>
          <a:off x="301558" y="885524"/>
          <a:ext cx="11597726" cy="6193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5209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949C04-4AC4-466B-AA07-72BEFB4D6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8E7A227-8A02-4D75-A999-47CADAE12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5DB0ACC-4DC2-4731-8989-29ABACBC4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96356A-F8C5-4664-970B-9852B5842B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AC3213-AF4F-4535-A7B3-443DBB42DA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B482DB7-D39C-4577-80E8-51EF47EAB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C740BF-1E3E-4185-807E-1C3A96D7A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F2B6E36-9B3D-47AC-8901-4AE782E84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1D1ED4-C4CE-4EC5-B5F8-E611E0B446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5D07A7E-77FC-49B8-9598-D0033302A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C0584AB-953B-410B-A632-0B3A28DC9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16E31A-0ADE-4059-A320-16B56A635F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AtOnc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/>
          <a:srcRect l="61131" t="13269" r="20561" b="10294"/>
          <a:stretch/>
        </p:blipFill>
        <p:spPr>
          <a:xfrm>
            <a:off x="1001063" y="214722"/>
            <a:ext cx="4628212" cy="6521515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2586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5992586" y="241364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Состав временной рабочей группы по направлению базовой площадки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92586" y="3221656"/>
            <a:ext cx="5992586" cy="3706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Задачи Программы</a:t>
            </a:r>
            <a:endParaRPr lang="ru-RU" b="1" dirty="0"/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5992586" y="1882640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Основание для разработки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224555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276659059"/>
              </p:ext>
            </p:extLst>
          </p:nvPr>
        </p:nvGraphicFramePr>
        <p:xfrm>
          <a:off x="168327" y="711887"/>
          <a:ext cx="12257715" cy="5614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8152460" y="188667"/>
            <a:ext cx="3560304" cy="523220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prstClr val="black"/>
                </a:solidFill>
                <a:latin typeface="Calibri" panose="020F0502020204030204"/>
              </a:rPr>
              <a:t>Задачи Программы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205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E712B25-8B93-4B0E-81CC-91C9EFBD3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dgm id="{EE712B25-8B93-4B0E-81CC-91C9EFBD31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7EFD32FE-56B4-43FF-A141-1BA2A80810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graphicEl>
                                              <a:dgm id="{7EFD32FE-56B4-43FF-A141-1BA2A80810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AB8770C9-39EB-43A7-A470-4F9FD7F30A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dgm id="{AB8770C9-39EB-43A7-A470-4F9FD7F30A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8EBEB8E0-F2F0-450D-9704-8AB588FF94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graphicEl>
                                              <a:dgm id="{8EBEB8E0-F2F0-450D-9704-8AB588FF94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990FB0F8-82DC-4834-9239-A04E84D8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dgm id="{990FB0F8-82DC-4834-9239-A04E84D898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72F621C5-1E69-4B92-8E07-06E6FBED8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72F621C5-1E69-4B92-8E07-06E6FBED8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B7327407-C387-479A-BF92-927CC9FEB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graphicEl>
                                              <a:dgm id="{B7327407-C387-479A-BF92-927CC9FEBA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8FDA759F-16D1-4170-978C-3F28B599AA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graphicEl>
                                              <a:dgm id="{8FDA759F-16D1-4170-978C-3F28B599AA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BFEFA44-4077-4435-B3CC-0EBE795474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>
                                            <p:graphicEl>
                                              <a:dgm id="{DBFEFA44-4077-4435-B3CC-0EBE795474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AD2697E-5681-43B7-BB50-44ACD4361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>
                                            <p:graphicEl>
                                              <a:dgm id="{DAD2697E-5681-43B7-BB50-44ACD43614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F8F4C40D-4932-4B3F-B6EF-EA7302D41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>
                                            <p:graphicEl>
                                              <a:dgm id="{F8F4C40D-4932-4B3F-B6EF-EA7302D41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BE90B2E7-D2C7-465C-AB74-22CD77798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>
                                            <p:graphicEl>
                                              <a:dgm id="{BE90B2E7-D2C7-465C-AB74-22CD777980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 uiExpand="1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hlinkClick r:id="" action="ppaction://noaction"/>
          </p:cNvPr>
          <p:cNvSpPr/>
          <p:nvPr/>
        </p:nvSpPr>
        <p:spPr>
          <a:xfrm>
            <a:off x="7933385" y="236292"/>
            <a:ext cx="3560304" cy="523220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prstClr val="black"/>
                </a:solidFill>
                <a:latin typeface="Calibri" panose="020F0502020204030204"/>
              </a:rPr>
              <a:t>Задачи Программы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3870703849"/>
              </p:ext>
            </p:extLst>
          </p:nvPr>
        </p:nvGraphicFramePr>
        <p:xfrm>
          <a:off x="-887185" y="979715"/>
          <a:ext cx="13443856" cy="5663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819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E712B25-8B93-4B0E-81CC-91C9EFBD3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dgm id="{EE712B25-8B93-4B0E-81CC-91C9EFBD31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7EFD32FE-56B4-43FF-A141-1BA2A80810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graphicEl>
                                              <a:dgm id="{7EFD32FE-56B4-43FF-A141-1BA2A80810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AB8770C9-39EB-43A7-A470-4F9FD7F30A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dgm id="{AB8770C9-39EB-43A7-A470-4F9FD7F30A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8EBEB8E0-F2F0-450D-9704-8AB588FF94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graphicEl>
                                              <a:dgm id="{8EBEB8E0-F2F0-450D-9704-8AB588FF94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990FB0F8-82DC-4834-9239-A04E84D8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dgm id="{990FB0F8-82DC-4834-9239-A04E84D898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72F621C5-1E69-4B92-8E07-06E6FBED8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72F621C5-1E69-4B92-8E07-06E6FBED8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B7327407-C387-479A-BF92-927CC9FEB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graphicEl>
                                              <a:dgm id="{B7327407-C387-479A-BF92-927CC9FEBA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8FDA759F-16D1-4170-978C-3F28B599AA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graphicEl>
                                              <a:dgm id="{8FDA759F-16D1-4170-978C-3F28B599AA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BFEFA44-4077-4435-B3CC-0EBE795474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>
                                            <p:graphicEl>
                                              <a:dgm id="{DBFEFA44-4077-4435-B3CC-0EBE795474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AD2697E-5681-43B7-BB50-44ACD4361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>
                                            <p:graphicEl>
                                              <a:dgm id="{DAD2697E-5681-43B7-BB50-44ACD43614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F8F4C40D-4932-4B3F-B6EF-EA7302D41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>
                                            <p:graphicEl>
                                              <a:dgm id="{F8F4C40D-4932-4B3F-B6EF-EA7302D41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BE90B2E7-D2C7-465C-AB74-22CD77798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>
                                            <p:graphicEl>
                                              <a:dgm id="{BE90B2E7-D2C7-465C-AB74-22CD777980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611223" y="2607463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Организация </a:t>
            </a:r>
            <a:r>
              <a:rPr lang="ru-RU" sz="2000" dirty="0" smtClean="0">
                <a:solidFill>
                  <a:schemeClr val="tx1"/>
                </a:solidFill>
              </a:rPr>
              <a:t>ОП </a:t>
            </a:r>
            <a:r>
              <a:rPr lang="ru-RU" sz="2000" dirty="0">
                <a:solidFill>
                  <a:schemeClr val="tx1"/>
                </a:solidFill>
              </a:rPr>
              <a:t>с использованием дистанционных образовательных технологий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852821" y="4694604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Адаптация образовательных программ и учебно-методическое обеспечение </a:t>
            </a:r>
            <a:r>
              <a:rPr lang="ru-RU" sz="1600" dirty="0" smtClean="0">
                <a:solidFill>
                  <a:schemeClr val="tx1"/>
                </a:solidFill>
              </a:rPr>
              <a:t>ОП </a:t>
            </a:r>
            <a:r>
              <a:rPr lang="ru-RU" sz="1600" dirty="0">
                <a:solidFill>
                  <a:schemeClr val="tx1"/>
                </a:solidFill>
              </a:rPr>
              <a:t>для </a:t>
            </a:r>
            <a:r>
              <a:rPr lang="ru-RU" sz="1400" dirty="0">
                <a:solidFill>
                  <a:schemeClr val="tx1"/>
                </a:solidFill>
              </a:rPr>
              <a:t>обучающихся </a:t>
            </a:r>
            <a:r>
              <a:rPr lang="ru-RU" sz="1400" dirty="0" smtClean="0">
                <a:solidFill>
                  <a:schemeClr val="tx1"/>
                </a:solidFill>
              </a:rPr>
              <a:t>с ОВЗ </a:t>
            </a:r>
            <a:r>
              <a:rPr lang="ru-RU" sz="1400" dirty="0">
                <a:solidFill>
                  <a:schemeClr val="tx1"/>
                </a:solidFill>
              </a:rPr>
              <a:t>и инвалидов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8793249" y="4738253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Материально-техническое обеспечение  </a:t>
            </a:r>
            <a:r>
              <a:rPr lang="ru-RU" sz="2400" dirty="0" smtClean="0">
                <a:solidFill>
                  <a:schemeClr val="tx1"/>
                </a:solidFill>
              </a:rPr>
              <a:t>ОП </a:t>
            </a:r>
            <a:r>
              <a:rPr lang="ru-RU" sz="2400" dirty="0">
                <a:solidFill>
                  <a:schemeClr val="tx1"/>
                </a:solidFill>
              </a:rPr>
              <a:t>инвалидов и лиц с </a:t>
            </a:r>
            <a:r>
              <a:rPr lang="ru-RU" sz="2400" dirty="0" smtClean="0">
                <a:solidFill>
                  <a:schemeClr val="tx1"/>
                </a:solidFill>
              </a:rPr>
              <a:t>ОВЗ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8793249" y="2662870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Создание </a:t>
            </a:r>
            <a:r>
              <a:rPr lang="ru-RU" sz="2400" dirty="0" err="1">
                <a:solidFill>
                  <a:schemeClr val="tx1"/>
                </a:solidFill>
              </a:rPr>
              <a:t>безбарьерной</a:t>
            </a:r>
            <a:r>
              <a:rPr lang="ru-RU" sz="2400" dirty="0">
                <a:solidFill>
                  <a:schemeClr val="tx1"/>
                </a:solidFill>
              </a:rPr>
              <a:t> среды </a:t>
            </a:r>
            <a:r>
              <a:rPr lang="ru-RU" sz="2400" dirty="0" smtClean="0">
                <a:solidFill>
                  <a:schemeClr val="tx1"/>
                </a:solidFill>
              </a:rPr>
              <a:t>в ППО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8793249" y="159708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Работа с </a:t>
            </a:r>
            <a:r>
              <a:rPr lang="ru-RU" sz="2400" dirty="0" smtClean="0">
                <a:solidFill>
                  <a:schemeClr val="tx1"/>
                </a:solidFill>
              </a:rPr>
              <a:t>абитуриентами из числа лиц с ОВЗ и </a:t>
            </a:r>
            <a:r>
              <a:rPr lang="ru-RU" sz="2400" dirty="0">
                <a:solidFill>
                  <a:schemeClr val="tx1"/>
                </a:solidFill>
              </a:rPr>
              <a:t>инвалидов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853393" y="159708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Кадровое обеспечение </a:t>
            </a:r>
            <a:r>
              <a:rPr lang="ru-RU" sz="2400" dirty="0" smtClean="0">
                <a:solidFill>
                  <a:schemeClr val="tx1"/>
                </a:solidFill>
              </a:rPr>
              <a:t>ОП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5179784" y="3272650"/>
            <a:ext cx="2848819" cy="7078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«ДОРОЖНАЯ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КАРТА»</a:t>
            </a:r>
            <a:endParaRPr lang="ru-RU" sz="2000" b="1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738150" y="4723297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Комплексное сопровождение образовательного процесса и </a:t>
            </a:r>
            <a:r>
              <a:rPr lang="ru-RU" dirty="0" err="1" smtClean="0">
                <a:solidFill>
                  <a:schemeClr val="tx1"/>
                </a:solidFill>
              </a:rPr>
              <a:t>здоровьесбережение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738150" y="280765"/>
            <a:ext cx="2643206" cy="1857388"/>
          </a:xfrm>
          <a:prstGeom prst="flowChartAlternateProcess">
            <a:avLst/>
          </a:prstGeom>
          <a:solidFill>
            <a:srgbClr val="1FE3B0"/>
          </a:solidFill>
          <a:ln>
            <a:solidFill>
              <a:schemeClr val="accent4">
                <a:lumMod val="50000"/>
              </a:schemeClr>
            </a:solidFill>
          </a:ln>
          <a:scene3d>
            <a:camera prst="isometricTopUp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Обеспечение организационно-нормативной базы </a:t>
            </a:r>
            <a:r>
              <a:rPr lang="ru-RU" sz="2000" dirty="0" smtClean="0">
                <a:solidFill>
                  <a:schemeClr val="tx1"/>
                </a:solidFill>
              </a:rPr>
              <a:t> ПОО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07304" y="2082894"/>
            <a:ext cx="2880608" cy="1598932"/>
            <a:chOff x="4063252" y="943582"/>
            <a:chExt cx="6799729" cy="3574630"/>
          </a:xfrm>
        </p:grpSpPr>
        <p:pic>
          <p:nvPicPr>
            <p:cNvPr id="15" name="Picture 2" descr="SlideTeam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6953" b="95297" l="0" r="100000">
                          <a14:foregroundMark x1="63650" y1="20245" x2="63650" y2="20245"/>
                          <a14:foregroundMark x1="72699" y1="19018" x2="72699" y2="19018"/>
                          <a14:foregroundMark x1="85736" y1="17382" x2="85736" y2="17382"/>
                          <a14:foregroundMark x1="59202" y1="30675" x2="59202" y2="30675"/>
                          <a14:foregroundMark x1="69479" y1="26789" x2="69479" y2="26789"/>
                          <a14:foregroundMark x1="63344" y1="26176" x2="63344" y2="26176"/>
                          <a14:foregroundMark x1="61350" y1="26789" x2="61350" y2="26789"/>
                          <a14:foregroundMark x1="72239" y1="27403" x2="72239" y2="27403"/>
                          <a14:foregroundMark x1="75460" y1="28016" x2="75460" y2="28016"/>
                          <a14:foregroundMark x1="91104" y1="35583" x2="91104" y2="35583"/>
                          <a14:foregroundMark x1="94479" y1="39877" x2="94479" y2="39877"/>
                          <a14:foregroundMark x1="95245" y1="42740" x2="95245" y2="42740"/>
                          <a14:foregroundMark x1="94479" y1="44990" x2="93712" y2="45808"/>
                          <a14:foregroundMark x1="91104" y1="48262" x2="91104" y2="48262"/>
                          <a14:foregroundMark x1="86043" y1="52352" x2="86043" y2="52352"/>
                          <a14:foregroundMark x1="81595" y1="54601" x2="81595" y2="54601"/>
                          <a14:foregroundMark x1="74693" y1="59509" x2="74693" y2="59509"/>
                          <a14:foregroundMark x1="68712" y1="65849" x2="68712" y2="65849"/>
                          <a14:foregroundMark x1="57362" y1="74438" x2="57362" y2="74438"/>
                          <a14:foregroundMark x1="51687" y1="82822" x2="51687" y2="82822"/>
                          <a14:foregroundMark x1="47393" y1="88344" x2="47393" y2="88344"/>
                          <a14:foregroundMark x1="55828" y1="78323" x2="55828" y2="78323"/>
                          <a14:foregroundMark x1="62117" y1="68916" x2="62117" y2="68916"/>
                          <a14:foregroundMark x1="69939" y1="62986" x2="69939" y2="62986"/>
                          <a14:foregroundMark x1="73926" y1="59714" x2="73926" y2="59714"/>
                          <a14:foregroundMark x1="78374" y1="57260" x2="78374" y2="57260"/>
                          <a14:foregroundMark x1="82669" y1="54601" x2="82669" y2="54601"/>
                          <a14:foregroundMark x1="83282" y1="53783" x2="83282" y2="53783"/>
                          <a14:foregroundMark x1="71626" y1="60327" x2="71626" y2="60327"/>
                          <a14:foregroundMark x1="67331" y1="65031" x2="67331" y2="65849"/>
                          <a14:foregroundMark x1="64877" y1="67280" x2="64877" y2="67280"/>
                          <a14:foregroundMark x1="62730" y1="68916" x2="62730" y2="68916"/>
                          <a14:foregroundMark x1="60123" y1="72802" x2="59969" y2="73620"/>
                          <a14:foregroundMark x1="55368" y1="77301" x2="55368" y2="77301"/>
                          <a14:foregroundMark x1="52301" y1="82209" x2="51840" y2="83231"/>
                          <a14:foregroundMark x1="49693" y1="84663" x2="49693" y2="84663"/>
                          <a14:foregroundMark x1="56288" y1="22290" x2="56288" y2="22290"/>
                          <a14:foregroundMark x1="82055" y1="17587" x2="82055" y2="17587"/>
                          <a14:foregroundMark x1="41871" y1="24335" x2="41871" y2="24335"/>
                          <a14:foregroundMark x1="46319" y1="27403" x2="47086" y2="28630"/>
                          <a14:foregroundMark x1="51840" y1="28221" x2="52607" y2="28221"/>
                          <a14:foregroundMark x1="55521" y1="30061" x2="55521" y2="30061"/>
                          <a14:foregroundMark x1="63344" y1="29652" x2="63344" y2="29652"/>
                          <a14:foregroundMark x1="70092" y1="32106" x2="70092" y2="32106"/>
                          <a14:foregroundMark x1="73620" y1="35583" x2="73620" y2="35583"/>
                          <a14:foregroundMark x1="73313" y1="37628" x2="73313" y2="37628"/>
                          <a14:foregroundMark x1="69632" y1="40491" x2="68098" y2="40491"/>
                          <a14:foregroundMark x1="63957" y1="40491" x2="63957" y2="40491"/>
                          <a14:foregroundMark x1="62117" y1="41309" x2="61350" y2="41922"/>
                          <a14:foregroundMark x1="61656" y1="42945" x2="61656" y2="42945"/>
                          <a14:foregroundMark x1="60736" y1="43558" x2="60736" y2="43558"/>
                          <a14:foregroundMark x1="64417" y1="41922" x2="64417" y2="41922"/>
                          <a14:foregroundMark x1="65798" y1="41922" x2="65798" y2="41922"/>
                          <a14:foregroundMark x1="46472" y1="49898" x2="46472" y2="49898"/>
                          <a14:foregroundMark x1="43865" y1="50716" x2="43252" y2="50716"/>
                          <a14:foregroundMark x1="40184" y1="51738" x2="40184" y2="51738"/>
                          <a14:foregroundMark x1="32362" y1="53988" x2="32362" y2="53988"/>
                          <a14:foregroundMark x1="28681" y1="58078" x2="28681" y2="58078"/>
                          <a14:foregroundMark x1="24233" y1="61145" x2="24233" y2="61145"/>
                          <a14:foregroundMark x1="15951" y1="65235" x2="15491" y2="66462"/>
                          <a14:foregroundMark x1="9663" y1="71370" x2="9663" y2="71370"/>
                          <a14:foregroundMark x1="4908" y1="76278" x2="4908" y2="76278"/>
                          <a14:foregroundMark x1="1840" y1="79959" x2="1840" y2="79959"/>
                          <a14:foregroundMark x1="8129" y1="75256" x2="8129" y2="75256"/>
                          <a14:foregroundMark x1="15337" y1="69530" x2="15337" y2="69530"/>
                          <a14:foregroundMark x1="19785" y1="65235" x2="19785" y2="65235"/>
                          <a14:foregroundMark x1="22393" y1="62372" x2="22393" y2="62372"/>
                          <a14:foregroundMark x1="28988" y1="59509" x2="28988" y2="59509"/>
                          <a14:foregroundMark x1="32669" y1="57260" x2="32669" y2="57260"/>
                          <a14:foregroundMark x1="37577" y1="55215" x2="37577" y2="55215"/>
                          <a14:foregroundMark x1="39724" y1="53374" x2="39724" y2="53374"/>
                          <a14:foregroundMark x1="23926" y1="64008" x2="23926" y2="64008"/>
                          <a14:foregroundMark x1="17025" y1="70348" x2="17025" y2="70348"/>
                          <a14:foregroundMark x1="14417" y1="70961" x2="14417" y2="70961"/>
                          <a14:foregroundMark x1="11810" y1="72393" x2="11810" y2="72393"/>
                          <a14:foregroundMark x1="8589" y1="72393" x2="8589" y2="72393"/>
                          <a14:foregroundMark x1="19018" y1="66667" x2="19018" y2="66667"/>
                          <a14:foregroundMark x1="17178" y1="67280" x2="17178" y2="67280"/>
                          <a14:foregroundMark x1="24387" y1="61759" x2="24387" y2="61759"/>
                          <a14:foregroundMark x1="26840" y1="60327" x2="26840" y2="60327"/>
                          <a14:foregroundMark x1="36963" y1="67280" x2="36963" y2="67280"/>
                          <a14:foregroundMark x1="39264" y1="67076" x2="39264" y2="67076"/>
                          <a14:foregroundMark x1="35890" y1="68712" x2="35890" y2="68712"/>
                          <a14:foregroundMark x1="94325" y1="16769" x2="94325" y2="16769"/>
                          <a14:foregroundMark x1="67485" y1="30879" x2="67485" y2="30879"/>
                          <a14:foregroundMark x1="61043" y1="30675" x2="61043" y2="306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57" b="13393"/>
            <a:stretch/>
          </p:blipFill>
          <p:spPr bwMode="auto">
            <a:xfrm>
              <a:off x="4063252" y="946792"/>
              <a:ext cx="6799729" cy="3495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product roadmap timeline Arrows path to follow for success from 2013 to 2017 powerpoint templates slides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3354" b="68303" l="5061" r="36503">
                          <a14:backgroundMark x1="30215" y1="66462" x2="30215" y2="66462"/>
                          <a14:backgroundMark x1="32055" y1="65849" x2="32055" y2="658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86" t="44070" r="72589" b="41104"/>
            <a:stretch/>
          </p:blipFill>
          <p:spPr bwMode="auto">
            <a:xfrm>
              <a:off x="4616824" y="3442447"/>
              <a:ext cx="1479176" cy="107576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product roadmap timeline Arrows path to follow for success from 2013 to 2017 powerpoint templates slides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06" t="28000" r="53137" b="56252"/>
            <a:stretch/>
          </p:blipFill>
          <p:spPr bwMode="auto">
            <a:xfrm>
              <a:off x="7194176" y="2380129"/>
              <a:ext cx="1129553" cy="106231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product roadmap timeline Arrows path to follow for success from 2013 to 2017 powerpoint templates slides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7" t="13854" r="76521" b="71133"/>
            <a:stretch/>
          </p:blipFill>
          <p:spPr bwMode="auto">
            <a:xfrm>
              <a:off x="9211235" y="1841338"/>
              <a:ext cx="1044388" cy="86203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Овал 18"/>
            <p:cNvSpPr/>
            <p:nvPr/>
          </p:nvSpPr>
          <p:spPr>
            <a:xfrm>
              <a:off x="6925235" y="1277471"/>
              <a:ext cx="632012" cy="413217"/>
            </a:xfrm>
            <a:prstGeom prst="ellips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9155205" y="943582"/>
              <a:ext cx="578224" cy="48672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33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" name="Прямая соединительная линия 2"/>
          <p:cNvCxnSpPr/>
          <p:nvPr/>
        </p:nvCxnSpPr>
        <p:spPr>
          <a:xfrm>
            <a:off x="2835468" y="1937041"/>
            <a:ext cx="1443881" cy="919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388659" y="3702923"/>
            <a:ext cx="335787" cy="84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158523" y="4306222"/>
            <a:ext cx="1238469" cy="7767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110948" y="4287123"/>
            <a:ext cx="390" cy="359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8119769" y="4306222"/>
            <a:ext cx="1346960" cy="8305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8070644" y="1937041"/>
            <a:ext cx="1113541" cy="1041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195270" y="3737085"/>
            <a:ext cx="432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922661" y="2090182"/>
            <a:ext cx="2599" cy="228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Книга Стиля Moleskine Passions. Купить в интернет магазине Springo с доставкой по Киеву и Украине.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1" t="1" b="18142"/>
          <a:stretch/>
        </p:blipFill>
        <p:spPr bwMode="auto">
          <a:xfrm>
            <a:off x="3097402" y="439342"/>
            <a:ext cx="1085191" cy="86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Обучающий семинар для представителей СО НКО по грантам!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135" y="348870"/>
            <a:ext cx="906101" cy="8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Общественная палата второго созыва: 75 кандидатов на 25 мест…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8"/>
          <a:stretch/>
        </p:blipFill>
        <p:spPr bwMode="auto">
          <a:xfrm>
            <a:off x="7274257" y="348870"/>
            <a:ext cx="754345" cy="8605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Новости &quot; ИнтелМеди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135" y="2856157"/>
            <a:ext cx="799973" cy="79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Методические документы ОФИЦИАЛЬНЫЙ САЙТ МБОУ гимназии 40 г. Краснодар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999" y="5018266"/>
            <a:ext cx="866604" cy="73940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Тема: Управление процессом профессиональной компетентности п…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532" y="5018265"/>
            <a:ext cx="768279" cy="739408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Овал 37"/>
          <p:cNvSpPr/>
          <p:nvPr/>
        </p:nvSpPr>
        <p:spPr>
          <a:xfrm>
            <a:off x="3274849" y="5018265"/>
            <a:ext cx="779987" cy="739407"/>
          </a:xfrm>
          <a:prstGeom prst="ellipse">
            <a:avLst/>
          </a:prstGeom>
          <a:blipFill rotWithShape="0">
            <a:blip r:embed="rId15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z="12700" prstMaterial="matte">
            <a:bevelT w="127000" h="63500"/>
          </a:sp3d>
        </p:spPr>
        <p:style>
          <a:lnRef idx="1">
            <a:schemeClr val="accent3">
              <a:hueOff val="-758238"/>
              <a:satOff val="-3126"/>
              <a:lumOff val="-655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34" name="Picture 10" descr="Дистанционное обучение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8" t="10987" r="7988" b="15555"/>
          <a:stretch/>
        </p:blipFill>
        <p:spPr bwMode="auto">
          <a:xfrm>
            <a:off x="3201561" y="2879910"/>
            <a:ext cx="825280" cy="73068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80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Материалы за Июль 2013 года &quot; Страница 6 &quot; Департамент образования ЯНА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568">
            <a:off x="261257" y="3017254"/>
            <a:ext cx="4935261" cy="3367751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88">
            <a:off x="9274445" y="3165851"/>
            <a:ext cx="3260874" cy="209083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29" y="132449"/>
            <a:ext cx="4470400" cy="268961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1640">
            <a:off x="4804869" y="3108919"/>
            <a:ext cx="4787926" cy="2646449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00" y="170078"/>
            <a:ext cx="1712787" cy="26519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143" y="170078"/>
            <a:ext cx="4165601" cy="26843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13150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909" y="3640335"/>
            <a:ext cx="3960172" cy="297837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0" y="425900"/>
            <a:ext cx="3921573" cy="297837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243" y="425900"/>
            <a:ext cx="3938008" cy="29617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098" name="Picture 2" descr="Новости по рубрике Общество - Rostov-Today.Ru (Ростов-Сегодня.Ру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29" y="425900"/>
            <a:ext cx="3559628" cy="296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756" y="3640335"/>
            <a:ext cx="3982827" cy="299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82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856" y="272823"/>
            <a:ext cx="3969659" cy="29855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59" y="3587976"/>
            <a:ext cx="3985197" cy="2997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656" y="3599662"/>
            <a:ext cx="3969658" cy="29855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823"/>
            <a:ext cx="3969659" cy="29855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074" name="Picture 2" descr="Доступная среда для граждан с ограниченными возможностями здоровь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2" y="3587976"/>
            <a:ext cx="3815747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258" y="272822"/>
            <a:ext cx="3725998" cy="298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6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E672C">
                  <a:alpha val="49020"/>
                </a:srgbClr>
              </a:clrFrom>
              <a:clrTo>
                <a:srgbClr val="0E672C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66" t="38181" r="114" b="-17147"/>
          <a:stretch/>
        </p:blipFill>
        <p:spPr bwMode="auto">
          <a:xfrm rot="11577385">
            <a:off x="5806963" y="691009"/>
            <a:ext cx="3534967" cy="62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896570584"/>
              </p:ext>
            </p:extLst>
          </p:nvPr>
        </p:nvGraphicFramePr>
        <p:xfrm>
          <a:off x="6269296" y="3294744"/>
          <a:ext cx="5631543" cy="3142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0" name="Штриховая стрелка вправо 19"/>
          <p:cNvSpPr/>
          <p:nvPr/>
        </p:nvSpPr>
        <p:spPr>
          <a:xfrm rot="5400000">
            <a:off x="8794783" y="2095703"/>
            <a:ext cx="580570" cy="1817511"/>
          </a:xfrm>
          <a:prstGeom prst="stripedRightArrow">
            <a:avLst>
              <a:gd name="adj1" fmla="val 77329"/>
              <a:gd name="adj2" fmla="val 35445"/>
            </a:avLst>
          </a:prstGeom>
          <a:solidFill>
            <a:srgbClr val="46CBEA"/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44791309"/>
              </p:ext>
            </p:extLst>
          </p:nvPr>
        </p:nvGraphicFramePr>
        <p:xfrm>
          <a:off x="434129" y="130628"/>
          <a:ext cx="5516728" cy="5786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995058046"/>
              </p:ext>
            </p:extLst>
          </p:nvPr>
        </p:nvGraphicFramePr>
        <p:xfrm>
          <a:off x="9136251" y="533610"/>
          <a:ext cx="2896092" cy="2598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460942848"/>
              </p:ext>
            </p:extLst>
          </p:nvPr>
        </p:nvGraphicFramePr>
        <p:xfrm>
          <a:off x="6807198" y="1418983"/>
          <a:ext cx="2217058" cy="1658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</p:spTree>
    <p:extLst>
      <p:ext uri="{BB962C8B-B14F-4D97-AF65-F5344CB8AC3E}">
        <p14:creationId xmlns:p14="http://schemas.microsoft.com/office/powerpoint/2010/main" val="295042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5C7C9D-A180-46B3-9AF1-0E04CD421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25C7C9D-A180-46B3-9AF1-0E04CD421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9D779D-4C64-4762-BB09-91CD59FE0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3A9D779D-4C64-4762-BB09-91CD59FE0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54E33A-2CAC-4FFC-8722-05E896490E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AF54E33A-2CAC-4FFC-8722-05E896490E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1BB186-C3BB-4D38-8416-B391FC4C9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701BB186-C3BB-4D38-8416-B391FC4C99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83B68BC-5FA6-4E97-8370-33E26F64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683B68BC-5FA6-4E97-8370-33E26F6411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1BFD5F4-C240-455F-BB7B-B1D4D83DBA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81BFD5F4-C240-455F-BB7B-B1D4D83DBA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1FDCFB2-87D9-4378-9D1D-EFFCA6AC3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graphicEl>
                                              <a:dgm id="{A1FDCFB2-87D9-4378-9D1D-EFFCA6AC39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C5DCC91-0169-4428-BFFF-4BD17C3958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graphicEl>
                                              <a:dgm id="{EC5DCC91-0169-4428-BFFF-4BD17C3958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75041E3-C8F9-47A7-A466-C360C1C028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graphicEl>
                                              <a:dgm id="{A75041E3-C8F9-47A7-A466-C360C1C028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DB16574-2B99-47CA-98CA-E576EE894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graphicEl>
                                              <a:dgm id="{FDB16574-2B99-47CA-98CA-E576EE894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15C6A38-8CCD-4EB3-AFE1-A3B65F561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1FB2A69-1437-47CE-8375-18EBB0EA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F718DDC-330A-4313-A0D5-3008D9035E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8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4CEBA16-E4AB-41E6-9B97-19F1EA2C4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4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388CDE0-A7FC-4D96-A009-DBCB41E1C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F6A404A-764C-4659-8A2C-7B476C1F6A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70BA18B-CA5A-4E96-9C7F-BCD76686A8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>
                                            <p:graphicEl>
                                              <a:dgm id="{870BA18B-CA5A-4E96-9C7F-BCD76686A8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D4FD68A8-4DF5-4C30-8B82-EDE31CE76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>
                                            <p:graphicEl>
                                              <a:dgm id="{D4FD68A8-4DF5-4C30-8B82-EDE31CE769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9D13ED-E8A5-4A78-BE37-D29FF96CCD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>
                                            <p:graphicEl>
                                              <a:dgm id="{C29D13ED-E8A5-4A78-BE37-D29FF96CCD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91AA11-7C11-4D59-A5B7-EDA983907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>
                                            <p:graphicEl>
                                              <a:dgm id="{8091AA11-7C11-4D59-A5B7-EDA9839079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B7541F3-45C4-40E5-8FA9-587225FAF3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>
                                            <p:graphicEl>
                                              <a:dgm id="{3B7541F3-45C4-40E5-8FA9-587225FAF3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5021676-75D6-4A68-8287-28FBF4F9A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>
                                            <p:graphicEl>
                                              <a:dgm id="{65021676-75D6-4A68-8287-28FBF4F9A2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 uiExpand="1">
        <p:bldSub>
          <a:bldDgm bld="one"/>
        </p:bldSub>
      </p:bldGraphic>
      <p:bldP spid="20" grpId="0" animBg="1"/>
      <p:bldGraphic spid="5" grpId="0" uiExpand="1">
        <p:bldSub>
          <a:bldDgm bld="one"/>
        </p:bldSub>
      </p:bldGraphic>
      <p:bldGraphic spid="10" grpId="0" uiExpand="1">
        <p:bldSub>
          <a:bldDgm bld="one"/>
        </p:bldSub>
      </p:bldGraphic>
      <p:bldGraphic spid="11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397" y="3660511"/>
            <a:ext cx="3969658" cy="298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35" y="319433"/>
            <a:ext cx="4082143" cy="2985514"/>
          </a:xfrm>
          <a:prstGeom prst="rect">
            <a:avLst/>
          </a:prstGeom>
        </p:spPr>
      </p:pic>
      <p:pic>
        <p:nvPicPr>
          <p:cNvPr id="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978" y="3657741"/>
            <a:ext cx="3887433" cy="298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30 Января 2014 - МОУ ДОД &quot;СДЮШОР 2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2630" y1="28516" x2="62630" y2="28516"/>
                        <a14:foregroundMark x1="58333" y1="18750" x2="58333" y2="18750"/>
                        <a14:foregroundMark x1="53646" y1="47266" x2="53646" y2="47266"/>
                        <a14:foregroundMark x1="65365" y1="47266" x2="65365" y2="47266"/>
                        <a14:foregroundMark x1="56510" y1="50911" x2="56510" y2="50911"/>
                        <a14:foregroundMark x1="48047" y1="25260" x2="48047" y2="25260"/>
                        <a14:foregroundMark x1="82682" y1="44922" x2="82682" y2="44922"/>
                        <a14:foregroundMark x1="78906" y1="55599" x2="78906" y2="55599"/>
                        <a14:foregroundMark x1="72396" y1="59375" x2="72396" y2="59375"/>
                        <a14:foregroundMark x1="57422" y1="60286" x2="57422" y2="60286"/>
                        <a14:foregroundMark x1="48047" y1="62630" x2="48047" y2="62630"/>
                        <a14:foregroundMark x1="38281" y1="66797" x2="38281" y2="66797"/>
                        <a14:foregroundMark x1="31250" y1="68229" x2="31250" y2="68229"/>
                        <a14:foregroundMark x1="21484" y1="72396" x2="21484" y2="72396"/>
                        <a14:foregroundMark x1="27083" y1="73307" x2="27083" y2="73307"/>
                        <a14:foregroundMark x1="26693" y1="67708" x2="26693" y2="67708"/>
                        <a14:foregroundMark x1="22396" y1="67318" x2="22396" y2="67318"/>
                        <a14:foregroundMark x1="31250" y1="72917" x2="31250" y2="72917"/>
                        <a14:foregroundMark x1="35026" y1="70573" x2="35026" y2="70573"/>
                        <a14:foregroundMark x1="44792" y1="70052" x2="44792" y2="70052"/>
                        <a14:foregroundMark x1="54167" y1="81771" x2="54167" y2="81771"/>
                        <a14:foregroundMark x1="69141" y1="77083" x2="69141" y2="77083"/>
                        <a14:foregroundMark x1="82161" y1="72917" x2="82161" y2="72917"/>
                        <a14:foregroundMark x1="77474" y1="78516" x2="77474" y2="78516"/>
                        <a14:foregroundMark x1="69531" y1="72396" x2="69531" y2="72396"/>
                        <a14:foregroundMark x1="21484" y1="73828" x2="21484" y2="73828"/>
                        <a14:foregroundMark x1="19661" y1="70052" x2="19661" y2="70052"/>
                        <a14:foregroundMark x1="22917" y1="88281" x2="22917" y2="88281"/>
                        <a14:foregroundMark x1="30339" y1="88281" x2="30339" y2="88281"/>
                        <a14:foregroundMark x1="39714" y1="86849" x2="39714" y2="86849"/>
                        <a14:foregroundMark x1="40104" y1="69661" x2="40104" y2="69661"/>
                        <a14:foregroundMark x1="25260" y1="67708" x2="25260" y2="67708"/>
                        <a14:foregroundMark x1="87370" y1="62630" x2="87370" y2="62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437" y="319433"/>
            <a:ext cx="2779112" cy="277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" y="3693168"/>
            <a:ext cx="4011011" cy="29990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15" y="319433"/>
            <a:ext cx="4070585" cy="298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8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0 Января 2014 - МОУ ДОД &quot;СДЮШОР 2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2630" y1="28516" x2="62630" y2="28516"/>
                        <a14:foregroundMark x1="58333" y1="18750" x2="58333" y2="18750"/>
                        <a14:foregroundMark x1="53646" y1="47266" x2="53646" y2="47266"/>
                        <a14:foregroundMark x1="65365" y1="47266" x2="65365" y2="47266"/>
                        <a14:foregroundMark x1="56510" y1="50911" x2="56510" y2="50911"/>
                        <a14:foregroundMark x1="48047" y1="25260" x2="48047" y2="25260"/>
                        <a14:foregroundMark x1="82682" y1="44922" x2="82682" y2="44922"/>
                        <a14:foregroundMark x1="78906" y1="55599" x2="78906" y2="55599"/>
                        <a14:foregroundMark x1="72396" y1="59375" x2="72396" y2="59375"/>
                        <a14:foregroundMark x1="57422" y1="60286" x2="57422" y2="60286"/>
                        <a14:foregroundMark x1="48047" y1="62630" x2="48047" y2="62630"/>
                        <a14:foregroundMark x1="38281" y1="66797" x2="38281" y2="66797"/>
                        <a14:foregroundMark x1="31250" y1="68229" x2="31250" y2="68229"/>
                        <a14:foregroundMark x1="21484" y1="72396" x2="21484" y2="72396"/>
                        <a14:foregroundMark x1="27083" y1="73307" x2="27083" y2="73307"/>
                        <a14:foregroundMark x1="26693" y1="67708" x2="26693" y2="67708"/>
                        <a14:foregroundMark x1="22396" y1="67318" x2="22396" y2="67318"/>
                        <a14:foregroundMark x1="31250" y1="72917" x2="31250" y2="72917"/>
                        <a14:foregroundMark x1="35026" y1="70573" x2="35026" y2="70573"/>
                        <a14:foregroundMark x1="44792" y1="70052" x2="44792" y2="70052"/>
                        <a14:foregroundMark x1="54167" y1="81771" x2="54167" y2="81771"/>
                        <a14:foregroundMark x1="69141" y1="77083" x2="69141" y2="77083"/>
                        <a14:foregroundMark x1="82161" y1="72917" x2="82161" y2="72917"/>
                        <a14:foregroundMark x1="77474" y1="78516" x2="77474" y2="78516"/>
                        <a14:foregroundMark x1="69531" y1="72396" x2="69531" y2="72396"/>
                        <a14:foregroundMark x1="21484" y1="73828" x2="21484" y2="73828"/>
                        <a14:foregroundMark x1="19661" y1="70052" x2="19661" y2="70052"/>
                        <a14:foregroundMark x1="22917" y1="88281" x2="22917" y2="88281"/>
                        <a14:foregroundMark x1="30339" y1="88281" x2="30339" y2="88281"/>
                        <a14:foregroundMark x1="39714" y1="86849" x2="39714" y2="86849"/>
                        <a14:foregroundMark x1="40104" y1="69661" x2="40104" y2="69661"/>
                        <a14:foregroundMark x1="25260" y1="67708" x2="25260" y2="67708"/>
                        <a14:foregroundMark x1="87370" y1="62630" x2="87370" y2="62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888" y="161122"/>
            <a:ext cx="2779112" cy="277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95" y="203319"/>
            <a:ext cx="4321260" cy="325365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126" y="161122"/>
            <a:ext cx="4304278" cy="323717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74" y="3535515"/>
            <a:ext cx="4318113" cy="308656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7" b="22116"/>
          <a:stretch/>
        </p:blipFill>
        <p:spPr>
          <a:xfrm>
            <a:off x="1484026" y="3535515"/>
            <a:ext cx="4415319" cy="308656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54762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2586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92586" y="241364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Состав временной рабочей группы по направлению базовой площадки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92586" y="3221656"/>
            <a:ext cx="5992586" cy="3706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Задачи Программы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992586" y="1882640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92586" y="3892831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Ожидаемые продукты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277425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Штриховая стрелка вправо 8"/>
          <p:cNvSpPr/>
          <p:nvPr/>
        </p:nvSpPr>
        <p:spPr>
          <a:xfrm rot="5400000">
            <a:off x="5484015" y="-1027307"/>
            <a:ext cx="851989" cy="3869357"/>
          </a:xfrm>
          <a:prstGeom prst="stripedRightArrow">
            <a:avLst>
              <a:gd name="adj1" fmla="val 92700"/>
              <a:gd name="adj2" fmla="val 24799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13879" y="261041"/>
            <a:ext cx="3592262" cy="646331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Ожидаемые продукты Программы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85717228"/>
              </p:ext>
            </p:extLst>
          </p:nvPr>
        </p:nvGraphicFramePr>
        <p:xfrm>
          <a:off x="648326" y="1260910"/>
          <a:ext cx="11084870" cy="518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873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7005F4A-4A49-4F96-BCFE-792651641C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A7005F4A-4A49-4F96-BCFE-792651641C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0BFE627-0F2A-4FC2-8585-BCF0CC948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graphicEl>
                                              <a:dgm id="{C0BFE627-0F2A-4FC2-8585-BCF0CC9486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841B3DB-9A15-4B1A-86DB-59B3156470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dgm id="{6841B3DB-9A15-4B1A-86DB-59B3156470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F0AAF49-08DB-4664-B7E8-2C39D95B6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graphicEl>
                                              <a:dgm id="{EF0AAF49-08DB-4664-B7E8-2C39D95B65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778ACD-CAA9-4104-81E0-F0B5B164F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graphicEl>
                                              <a:dgm id="{F5778ACD-CAA9-4104-81E0-F0B5B164F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66BB356-B888-4EEE-8757-BD8CA3C90B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graphicEl>
                                              <a:dgm id="{766BB356-B888-4EEE-8757-BD8CA3C90B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7FAA00D-B8FF-4C2B-B4BA-2FBA0FA18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graphicEl>
                                              <a:dgm id="{17FAA00D-B8FF-4C2B-B4BA-2FBA0FA18C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5A7ED3A-570E-4F38-977D-F08669E0B6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graphicEl>
                                              <a:dgm id="{85A7ED3A-570E-4F38-977D-F08669E0B6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8F7AFB5-7971-48D1-AF3B-8A2C09DEF6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D8F7AFB5-7971-48D1-AF3B-8A2C09DEF6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2586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92586" y="241364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Состав временной рабочей группы по направлению базовой площадки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92586" y="3221656"/>
            <a:ext cx="5992586" cy="3706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Задачи Программы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992586" y="1882640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92586" y="3892831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Ожидаемые продукты Программы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92586" y="456270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Показатели </a:t>
            </a:r>
            <a:r>
              <a:rPr lang="ru-RU" b="1" dirty="0" smtClean="0"/>
              <a:t>эффективности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966951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473701" y="145917"/>
            <a:ext cx="3740533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Показатели </a:t>
            </a:r>
            <a:r>
              <a:rPr lang="ru-RU" b="1" dirty="0" smtClean="0"/>
              <a:t>эффективности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Программы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720689787"/>
              </p:ext>
            </p:extLst>
          </p:nvPr>
        </p:nvGraphicFramePr>
        <p:xfrm>
          <a:off x="-1264596" y="996528"/>
          <a:ext cx="13563601" cy="5638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506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1422BF7-6253-4934-9F0F-BDE140CF8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71422BF7-6253-4934-9F0F-BDE140CF8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BDB37744-9FBE-4157-B77F-3ED9FD60E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graphicEl>
                                              <a:dgm id="{BDB37744-9FBE-4157-B77F-3ED9FD60E1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FBFE0050-5C72-48C0-B3DA-F2F3E9046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graphicEl>
                                              <a:dgm id="{FBFE0050-5C72-48C0-B3DA-F2F3E9046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D84B699-6256-4E9B-A73A-8C6518C45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graphicEl>
                                              <a:dgm id="{DD84B699-6256-4E9B-A73A-8C6518C458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1B1C9E0-CD7C-45FA-8ADF-D749838AB9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graphicEl>
                                              <a:dgm id="{51B1C9E0-CD7C-45FA-8ADF-D749838AB9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4E9EFFAB-9835-4F15-9BA8-FC277D1A9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graphicEl>
                                              <a:dgm id="{4E9EFFAB-9835-4F15-9BA8-FC277D1A93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C50262A-639E-4A8A-BB6F-FAF488F42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graphicEl>
                                              <a:dgm id="{EC50262A-639E-4A8A-BB6F-FAF488F423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2586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92586" y="241364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Состав временной рабочей группы по направлению базовой площадки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92586" y="3221656"/>
            <a:ext cx="5992586" cy="3706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Задачи Программы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992586" y="1882640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92586" y="3892831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Ожидаемые продукты Программы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92586" y="4562709"/>
            <a:ext cx="5992586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Показатели </a:t>
            </a:r>
            <a:r>
              <a:rPr lang="ru-RU" b="1" dirty="0" smtClean="0">
                <a:solidFill>
                  <a:prstClr val="black"/>
                </a:solidFill>
              </a:rPr>
              <a:t>эффективности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Программы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92586" y="5509586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Ожидаемые эффекты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845249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339771" y="407174"/>
            <a:ext cx="4092177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Ожидаемые </a:t>
            </a:r>
            <a:r>
              <a:rPr lang="ru-RU" b="1" dirty="0" smtClean="0"/>
              <a:t>эффекты </a:t>
            </a:r>
          </a:p>
          <a:p>
            <a:pPr algn="ctr"/>
            <a:r>
              <a:rPr lang="ru-RU" b="1" dirty="0" smtClean="0"/>
              <a:t>Программы</a:t>
            </a:r>
            <a:endParaRPr lang="ru-RU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51758202"/>
              </p:ext>
            </p:extLst>
          </p:nvPr>
        </p:nvGraphicFramePr>
        <p:xfrm>
          <a:off x="682172" y="1098267"/>
          <a:ext cx="11190514" cy="5491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095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0048E4-17C3-4963-9B6E-81A61860B8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7A0048E4-17C3-4963-9B6E-81A61860B8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4B1180-0326-435E-8AE0-859CCD925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5D4B1180-0326-435E-8AE0-859CCD9251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C420D4-5E90-4CF7-9639-F352ED371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15C420D4-5E90-4CF7-9639-F352ED3712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4D078C4-3F81-41AD-AE72-9AF6CB198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14D078C4-3F81-41AD-AE72-9AF6CB198C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8EBB00-581F-41EE-8D2A-6265C40558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608EBB00-581F-41EE-8D2A-6265C40558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93F4179-F734-4BDD-BBA6-EDCB03AA1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093F4179-F734-4BDD-BBA6-EDCB03AA1B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1066801" y="729478"/>
            <a:ext cx="9896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ГОСУДАРСТВЕННОЕ АВТОНОМНОЕ ПРОФЕССИОНАЛЬНОЕ ОБРАЗОВАТЕЛЬНОЕ УЧРЕЖДЕНИЕ ТЮМЕНСКОЙ ОБЛАСТИ «ТЮМЕНСКИЙ ПЕДАГОГИЧЕСКИЙ КОЛЛЕДЖ»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332088" y="1799980"/>
            <a:ext cx="10313295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образовательного процесса для инвалидов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лиц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 ограниченными возможностями здоровья в профессиональных образовательных организациях</a:t>
            </a:r>
            <a:endParaRPr lang="ru-RU" sz="3600" dirty="0"/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>
            <a:off x="7247468" y="4834820"/>
            <a:ext cx="472157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err="1" smtClean="0">
                <a:latin typeface="+mn-lt"/>
              </a:rPr>
              <a:t>И.о</a:t>
            </a:r>
            <a:r>
              <a:rPr lang="ru-RU" altLang="ru-RU" sz="1800" dirty="0" smtClean="0">
                <a:latin typeface="+mn-lt"/>
              </a:rPr>
              <a:t>. директора ГАПОУ ТО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latin typeface="+mn-lt"/>
              </a:rPr>
              <a:t>«Тюменский педагогический колледж» </a:t>
            </a: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 err="1" smtClean="0">
                <a:latin typeface="+mn-lt"/>
              </a:rPr>
              <a:t>Литус</a:t>
            </a:r>
            <a:r>
              <a:rPr lang="ru-RU" altLang="ru-RU" sz="1800" b="1" dirty="0" smtClean="0">
                <a:latin typeface="+mn-lt"/>
              </a:rPr>
              <a:t> Лариса Станиславовна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910480" y="5985388"/>
            <a:ext cx="15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Тюмень, 2015</a:t>
            </a:r>
            <a:endParaRPr lang="ru-RU" dirty="0"/>
          </a:p>
        </p:txBody>
      </p:sp>
      <p:pic>
        <p:nvPicPr>
          <p:cNvPr id="45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28" y="360090"/>
            <a:ext cx="124777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6288" y="182196"/>
            <a:ext cx="83798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630555" algn="l"/>
                <a:tab pos="810260" algn="l"/>
              </a:tabLst>
            </a:pPr>
            <a:r>
              <a:rPr lang="ru-RU" sz="1400" cap="all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науки тюменской области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45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286" b="33547" l="3994" r="38339"/>
                    </a14:imgEffect>
                  </a14:imgLayer>
                </a14:imgProps>
              </a:ext>
            </a:extLst>
          </a:blip>
          <a:srcRect l="6463" t="14309" r="61518" b="65202"/>
          <a:stretch/>
        </p:blipFill>
        <p:spPr>
          <a:xfrm rot="4082311">
            <a:off x="542733" y="2833051"/>
            <a:ext cx="2512837" cy="153877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444237655"/>
              </p:ext>
            </p:extLst>
          </p:nvPr>
        </p:nvGraphicFramePr>
        <p:xfrm>
          <a:off x="-53990" y="690461"/>
          <a:ext cx="5631923" cy="3063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934509105"/>
              </p:ext>
            </p:extLst>
          </p:nvPr>
        </p:nvGraphicFramePr>
        <p:xfrm>
          <a:off x="710699" y="4034972"/>
          <a:ext cx="6238755" cy="3496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544387" y="24986"/>
            <a:ext cx="9352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Государственная программа Тюменской области «Основные направления развития отрасли «Социальная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политика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 2014-2016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годы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294226731"/>
              </p:ext>
            </p:extLst>
          </p:nvPr>
        </p:nvGraphicFramePr>
        <p:xfrm>
          <a:off x="3695911" y="1216536"/>
          <a:ext cx="4637853" cy="3690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768422824"/>
              </p:ext>
            </p:extLst>
          </p:nvPr>
        </p:nvGraphicFramePr>
        <p:xfrm>
          <a:off x="5856001" y="4108598"/>
          <a:ext cx="4531250" cy="2749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4495" y="1011025"/>
            <a:ext cx="471219" cy="4660315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>
              <a:defRPr sz="1862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Численность населения Тюменской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286" b="33547" l="3994" r="38339"/>
                    </a14:imgEffect>
                  </a14:imgLayer>
                </a14:imgProps>
              </a:ext>
            </a:extLst>
          </a:blip>
          <a:srcRect l="6463" t="14309" r="61518" b="65202"/>
          <a:stretch/>
        </p:blipFill>
        <p:spPr>
          <a:xfrm flipV="1">
            <a:off x="3536145" y="981301"/>
            <a:ext cx="2499367" cy="81418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8146693" y="2409070"/>
            <a:ext cx="3833826" cy="1625902"/>
          </a:xfrm>
          <a:prstGeom prst="wedgeRoundRectCallout">
            <a:avLst>
              <a:gd name="adj1" fmla="val 2759"/>
              <a:gd name="adj2" fmla="val 76582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-инвалиды </a:t>
            </a:r>
            <a:r>
              <a:rPr lang="ru-RU" b="1" dirty="0">
                <a:solidFill>
                  <a:schemeClr val="tx1"/>
                </a:solidFill>
              </a:rPr>
              <a:t>с нарушением двигательных функций (колясочники) – </a:t>
            </a:r>
            <a:r>
              <a:rPr lang="ru-RU" b="1" dirty="0" smtClean="0">
                <a:solidFill>
                  <a:schemeClr val="tx1"/>
                </a:solidFill>
              </a:rPr>
              <a:t>4402 </a:t>
            </a:r>
            <a:r>
              <a:rPr lang="ru-RU" b="1" dirty="0">
                <a:solidFill>
                  <a:schemeClr val="tx1"/>
                </a:solidFill>
              </a:rPr>
              <a:t>чел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- инвалиды по зрению – 4758 чел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- инвалиды по слуху – 2416 чел.  </a:t>
            </a:r>
          </a:p>
        </p:txBody>
      </p:sp>
      <p:pic>
        <p:nvPicPr>
          <p:cNvPr id="17" name="Picture 2" descr="Введение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48" b="98504" l="1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4554">
            <a:off x="8786732" y="341748"/>
            <a:ext cx="2848402" cy="222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286" b="33547" l="3994" r="38339"/>
                    </a14:imgEffect>
                  </a14:imgLayer>
                </a14:imgProps>
              </a:ext>
            </a:extLst>
          </a:blip>
          <a:srcRect l="6463" t="14309" r="61518" b="65202"/>
          <a:stretch/>
        </p:blipFill>
        <p:spPr>
          <a:xfrm rot="854973">
            <a:off x="4419494" y="4950371"/>
            <a:ext cx="2675963" cy="87623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353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3" grpId="0">
        <p:bldAsOne/>
      </p:bldGraphic>
      <p:bldGraphic spid="15" grpId="0">
        <p:bldAsOne/>
      </p:bldGraphic>
      <p:bldGraphic spid="16" grpId="0">
        <p:bldAsOne/>
      </p:bldGraphic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E672C">
                  <a:alpha val="49020"/>
                </a:srgbClr>
              </a:clrFrom>
              <a:clrTo>
                <a:srgbClr val="0E672C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66" t="45619" r="114" b="-17147"/>
          <a:stretch/>
        </p:blipFill>
        <p:spPr bwMode="auto">
          <a:xfrm rot="20581551">
            <a:off x="3045723" y="910021"/>
            <a:ext cx="4524308" cy="372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В Тёплом обсудили состояние дорог в зимний перио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935" y="96430"/>
            <a:ext cx="6015617" cy="48699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8978452" y="399256"/>
            <a:ext cx="3537020" cy="2986985"/>
            <a:chOff x="8030424" y="2826913"/>
            <a:chExt cx="3246270" cy="2954828"/>
          </a:xfrm>
        </p:grpSpPr>
        <p:pic>
          <p:nvPicPr>
            <p:cNvPr id="1030" name="Picture 6" descr="admin-bksadik56 Садик &quot;Улыбка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04" b="100000" l="0" r="100000">
                          <a14:foregroundMark x1="44921" y1="31568" x2="44921" y2="31568"/>
                          <a14:foregroundMark x1="46667" y1="25866" x2="46667" y2="25866"/>
                          <a14:foregroundMark x1="47302" y1="24236" x2="47302" y2="24236"/>
                          <a14:foregroundMark x1="78571" y1="53157" x2="78730" y2="53564"/>
                          <a14:foregroundMark x1="78571" y1="55193" x2="78571" y2="55193"/>
                          <a14:foregroundMark x1="78095" y1="56212" x2="78095" y2="56212"/>
                          <a14:foregroundMark x1="79524" y1="54990" x2="79524" y2="54990"/>
                          <a14:foregroundMark x1="42222" y1="35845" x2="43968" y2="35642"/>
                          <a14:foregroundMark x1="45079" y1="29532" x2="45079" y2="29532"/>
                          <a14:foregroundMark x1="47302" y1="25458" x2="45714" y2="27699"/>
                          <a14:foregroundMark x1="78571" y1="57841" x2="78571" y2="57841"/>
                          <a14:foregroundMark x1="80159" y1="55193" x2="80159" y2="55193"/>
                          <a14:foregroundMark x1="79048" y1="57841" x2="79048" y2="578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54" b="29842"/>
            <a:stretch/>
          </p:blipFill>
          <p:spPr bwMode="auto">
            <a:xfrm>
              <a:off x="8030424" y="2826913"/>
              <a:ext cx="3246270" cy="2460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030424" y="5142368"/>
              <a:ext cx="2624974" cy="639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Образование</a:t>
              </a:r>
              <a:endParaRPr lang="ru-RU" sz="3600" b="1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646627" y="0"/>
            <a:ext cx="101693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Государственная программа Тюменской области «Основные направления развития отрасли «Социальная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политика» на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2014-2016 годы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9301305" y="3374454"/>
            <a:ext cx="966734" cy="45674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10473507" y="3361206"/>
            <a:ext cx="966734" cy="45674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ВПО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8802273" y="4749570"/>
            <a:ext cx="1642909" cy="52756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Очная форма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10445182" y="4749570"/>
            <a:ext cx="1642908" cy="52756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Заочная форма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9446910" y="5295848"/>
            <a:ext cx="2125442" cy="663263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Индивидуальные учебные планы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32" name="Picture 8" descr="Tags - Труд Черноземь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106" y="4021592"/>
            <a:ext cx="2762050" cy="20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ogo_VOI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215" b="41379" l="7600" r="93600">
                        <a14:foregroundMark x1="12400" y1="30268" x2="12400" y2="30268"/>
                        <a14:foregroundMark x1="22800" y1="29502" x2="22800" y2="29502"/>
                        <a14:foregroundMark x1="23200" y1="23755" x2="23200" y2="23755"/>
                        <a14:foregroundMark x1="19200" y1="18391" x2="19200" y2="18391"/>
                        <a14:foregroundMark x1="11600" y1="20307" x2="11600" y2="20307"/>
                        <a14:foregroundMark x1="11600" y1="33333" x2="11600" y2="33333"/>
                        <a14:foregroundMark x1="24400" y1="38314" x2="25600" y2="38314"/>
                        <a14:foregroundMark x1="29200" y1="32950" x2="29200" y2="32950"/>
                        <a14:foregroundMark x1="26000" y1="22989" x2="26000" y2="22989"/>
                        <a14:foregroundMark x1="7600" y1="19540" x2="7600" y2="19540"/>
                        <a14:foregroundMark x1="14400" y1="39080" x2="14400" y2="39080"/>
                        <a14:foregroundMark x1="20400" y1="39080" x2="20400" y2="39080"/>
                        <a14:foregroundMark x1="17200" y1="27586" x2="17200" y2="27586"/>
                        <a14:foregroundMark x1="13200" y1="29119" x2="13200" y2="29119"/>
                        <a14:foregroundMark x1="17200" y1="29119" x2="17200" y2="29119"/>
                        <a14:foregroundMark x1="26400" y1="33333" x2="26400" y2="33333"/>
                        <a14:foregroundMark x1="12400" y1="37165" x2="12400" y2="37165"/>
                        <a14:foregroundMark x1="11600" y1="21456" x2="11600" y2="21456"/>
                        <a14:foregroundMark x1="15600" y1="18391" x2="15600" y2="18391"/>
                        <a14:foregroundMark x1="44000" y1="24521" x2="44000" y2="24521"/>
                        <a14:foregroundMark x1="51200" y1="18008" x2="51200" y2="18008"/>
                        <a14:foregroundMark x1="52000" y1="6513" x2="52000" y2="6513"/>
                        <a14:foregroundMark x1="40000" y1="19540" x2="40000" y2="19540"/>
                        <a14:foregroundMark x1="40800" y1="26054" x2="40800" y2="26054"/>
                        <a14:foregroundMark x1="34400" y1="31418" x2="34400" y2="31418"/>
                        <a14:foregroundMark x1="46400" y1="36782" x2="46400" y2="36782"/>
                        <a14:foregroundMark x1="59200" y1="37165" x2="59200" y2="37931"/>
                        <a14:foregroundMark x1="64400" y1="31418" x2="64400" y2="31418"/>
                        <a14:foregroundMark x1="64400" y1="22605" x2="64400" y2="22605"/>
                        <a14:foregroundMark x1="59200" y1="14943" x2="59200" y2="14943"/>
                        <a14:foregroundMark x1="56000" y1="41762" x2="56000" y2="41762"/>
                        <a14:foregroundMark x1="77200" y1="29119" x2="77200" y2="29119"/>
                        <a14:foregroundMark x1="85200" y1="26054" x2="85200" y2="27586"/>
                        <a14:foregroundMark x1="88800" y1="18774" x2="88800" y2="18774"/>
                        <a14:foregroundMark x1="87600" y1="29502" x2="87600" y2="29502"/>
                        <a14:foregroundMark x1="88800" y1="27969" x2="88800" y2="27969"/>
                        <a14:foregroundMark x1="87600" y1="18391" x2="87600" y2="18391"/>
                        <a14:foregroundMark x1="93600" y1="39464" x2="93600" y2="39464"/>
                        <a14:foregroundMark x1="93600" y1="40996" x2="93600" y2="409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" t="-364" r="-760" b="54425"/>
          <a:stretch/>
        </p:blipFill>
        <p:spPr bwMode="auto">
          <a:xfrm>
            <a:off x="4986174" y="5148263"/>
            <a:ext cx="2943330" cy="141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Блок-схема: альтернативный процесс 36"/>
          <p:cNvSpPr/>
          <p:nvPr/>
        </p:nvSpPr>
        <p:spPr>
          <a:xfrm>
            <a:off x="9345770" y="3877901"/>
            <a:ext cx="2125442" cy="77827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47 профессий и специальностей 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4286" b="33547" l="3994" r="38339"/>
                    </a14:imgEffect>
                  </a14:imgLayer>
                </a14:imgProps>
              </a:ext>
            </a:extLst>
          </a:blip>
          <a:srcRect l="6463" t="14309" r="61518" b="65202"/>
          <a:stretch/>
        </p:blipFill>
        <p:spPr>
          <a:xfrm>
            <a:off x="4781797" y="4482893"/>
            <a:ext cx="1949525" cy="950028"/>
          </a:xfrm>
          <a:prstGeom prst="rect">
            <a:avLst/>
          </a:prstGeom>
        </p:spPr>
      </p:pic>
      <p:sp>
        <p:nvSpPr>
          <p:cNvPr id="7" name="Штриховая стрелка вправо 6"/>
          <p:cNvSpPr/>
          <p:nvPr/>
        </p:nvSpPr>
        <p:spPr>
          <a:xfrm>
            <a:off x="5614087" y="2895836"/>
            <a:ext cx="2953429" cy="1527834"/>
          </a:xfrm>
          <a:prstGeom prst="stripedRightArrow">
            <a:avLst>
              <a:gd name="adj1" fmla="val 86956"/>
              <a:gd name="adj2" fmla="val 34521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Обучение инвалидов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лиц с ОВЗ</a:t>
            </a:r>
          </a:p>
        </p:txBody>
      </p:sp>
    </p:spTree>
    <p:extLst>
      <p:ext uri="{BB962C8B-B14F-4D97-AF65-F5344CB8AC3E}">
        <p14:creationId xmlns:p14="http://schemas.microsoft.com/office/powerpoint/2010/main" val="11883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5" grpId="0" animBg="1"/>
      <p:bldP spid="19" grpId="0" animBg="1"/>
      <p:bldP spid="20" grpId="0" animBg="1"/>
      <p:bldP spid="21" grpId="0" animBg="1"/>
      <p:bldP spid="37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E672C">
                  <a:alpha val="49020"/>
                </a:srgbClr>
              </a:clrFrom>
              <a:clrTo>
                <a:srgbClr val="0E672C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66" t="2635" r="114" b="-17146"/>
          <a:stretch/>
        </p:blipFill>
        <p:spPr bwMode="auto">
          <a:xfrm rot="4875179">
            <a:off x="5121779" y="1426443"/>
            <a:ext cx="3890610" cy="916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50923" y="474882"/>
            <a:ext cx="3049440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безбарьерная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среда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38689" y="3349284"/>
            <a:ext cx="3488069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324354" lon="2654986" rev="21389343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программа дополнительной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подготовки педагогических кадров</a:t>
            </a:r>
            <a:endParaRPr lang="ru-RU" sz="2800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6050826" y="1723200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1" name="Стрелка вправо 30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2" name="Группа 21"/>
          <p:cNvGrpSpPr/>
          <p:nvPr/>
        </p:nvGrpSpPr>
        <p:grpSpPr>
          <a:xfrm rot="766163">
            <a:off x="8098221" y="3165503"/>
            <a:ext cx="268757" cy="451646"/>
            <a:chOff x="4300695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9" name="Стрелка вправо 28"/>
            <p:cNvSpPr/>
            <p:nvPr/>
          </p:nvSpPr>
          <p:spPr>
            <a:xfrm>
              <a:off x="4300695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трелка вправо 6"/>
            <p:cNvSpPr/>
            <p:nvPr/>
          </p:nvSpPr>
          <p:spPr>
            <a:xfrm>
              <a:off x="4300695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3" name="Группа 22"/>
          <p:cNvGrpSpPr/>
          <p:nvPr/>
        </p:nvGrpSpPr>
        <p:grpSpPr>
          <a:xfrm rot="13418209">
            <a:off x="7375120" y="2020168"/>
            <a:ext cx="449635" cy="282063"/>
            <a:chOff x="3275547" y="3368135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7" name="Стрелка вправо 26"/>
            <p:cNvSpPr/>
            <p:nvPr/>
          </p:nvSpPr>
          <p:spPr>
            <a:xfrm rot="5400000">
              <a:off x="3361859" y="3281823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трелка вправо 8"/>
            <p:cNvSpPr/>
            <p:nvPr/>
          </p:nvSpPr>
          <p:spPr>
            <a:xfrm rot="5400000">
              <a:off x="3404927" y="3330704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4" name="Группа 23"/>
          <p:cNvGrpSpPr/>
          <p:nvPr/>
        </p:nvGrpSpPr>
        <p:grpSpPr>
          <a:xfrm rot="20600975">
            <a:off x="4097468" y="3087747"/>
            <a:ext cx="260870" cy="541105"/>
            <a:chOff x="2423023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5" name="Стрелка вправо 24"/>
            <p:cNvSpPr/>
            <p:nvPr/>
          </p:nvSpPr>
          <p:spPr>
            <a:xfrm rot="10800000">
              <a:off x="2423023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трелка вправо 10"/>
            <p:cNvSpPr/>
            <p:nvPr/>
          </p:nvSpPr>
          <p:spPr>
            <a:xfrm rot="21600000">
              <a:off x="2509159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33" name="Группа 32"/>
          <p:cNvGrpSpPr/>
          <p:nvPr/>
        </p:nvGrpSpPr>
        <p:grpSpPr>
          <a:xfrm rot="19155652">
            <a:off x="4621492" y="2007241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3" name="Стрелка вправо 42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sp>
        <p:nvSpPr>
          <p:cNvPr id="45" name="Кольцо 44"/>
          <p:cNvSpPr/>
          <p:nvPr/>
        </p:nvSpPr>
        <p:spPr>
          <a:xfrm>
            <a:off x="4503907" y="2078212"/>
            <a:ext cx="3474209" cy="2684239"/>
          </a:xfrm>
          <a:prstGeom prst="donut">
            <a:avLst>
              <a:gd name="adj" fmla="val 2833"/>
            </a:avLst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504941" y="599815"/>
            <a:ext cx="3262109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21305479" lon="2401587" rev="2133590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109538" algn="ct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работа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студентами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по вопросам обучения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2" algn="ctr"/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инвалидов</a:t>
            </a:r>
            <a:endParaRPr lang="ru-RU" sz="28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510639" y="462857"/>
            <a:ext cx="3357205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 fov="2400000">
              <a:rot lat="21006376" lon="19175070" rev="267082"/>
            </a:camera>
            <a:lightRig rig="flood" dir="t">
              <a:rot lat="0" lon="0" rev="13800000"/>
            </a:lightRig>
          </a:scene3d>
          <a:sp3d extrusionH="107950" prstMaterial="plastic">
            <a:bevelT w="698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109538" algn="ct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работа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 преподавателями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по вопросам обучения инвалидов</a:t>
            </a:r>
            <a:endParaRPr lang="ru-RU" sz="2800" dirty="0"/>
          </a:p>
        </p:txBody>
      </p:sp>
      <p:sp>
        <p:nvSpPr>
          <p:cNvPr id="47" name="Прямоугольник 46"/>
          <p:cNvSpPr/>
          <p:nvPr/>
        </p:nvSpPr>
        <p:spPr>
          <a:xfrm rot="292689">
            <a:off x="765729" y="3477256"/>
            <a:ext cx="3165515" cy="2062103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>
              <a:rot lat="271441" lon="19524272" rev="41655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программа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переподготовки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педагогических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кадров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48505" y="5408608"/>
            <a:ext cx="5185009" cy="5232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НЕОБХОДИМЫЕ УСЛОВИЯ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/>
          </a:p>
        </p:txBody>
      </p:sp>
      <p:grpSp>
        <p:nvGrpSpPr>
          <p:cNvPr id="50" name="Группа 49"/>
          <p:cNvGrpSpPr/>
          <p:nvPr/>
        </p:nvGrpSpPr>
        <p:grpSpPr>
          <a:xfrm rot="16200000">
            <a:off x="6040091" y="4672575"/>
            <a:ext cx="401839" cy="624415"/>
            <a:chOff x="4300695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1" name="Стрелка вправо 50"/>
            <p:cNvSpPr/>
            <p:nvPr/>
          </p:nvSpPr>
          <p:spPr>
            <a:xfrm>
              <a:off x="4300695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трелка вправо 6"/>
            <p:cNvSpPr/>
            <p:nvPr/>
          </p:nvSpPr>
          <p:spPr>
            <a:xfrm>
              <a:off x="4300695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sp>
        <p:nvSpPr>
          <p:cNvPr id="74" name="Блок-схема: альтернативный процесс 73"/>
          <p:cNvSpPr/>
          <p:nvPr/>
        </p:nvSpPr>
        <p:spPr>
          <a:xfrm>
            <a:off x="4876201" y="2574923"/>
            <a:ext cx="2699369" cy="1546472"/>
          </a:xfrm>
          <a:prstGeom prst="flowChartAlternateProcess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Обучение инвалидов и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лиц с ОВЗ</a:t>
            </a:r>
          </a:p>
        </p:txBody>
      </p:sp>
      <p:pic>
        <p:nvPicPr>
          <p:cNvPr id="46" name="Picture 2" descr="Обои на kards.qip.ru - 3d-графика - Знак вопроса - Закач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438" l="5703" r="90000">
                        <a14:foregroundMark x1="55156" y1="18262" x2="55156" y2="18262"/>
                        <a14:backgroundMark x1="25938" y1="27930" x2="25938" y2="27930"/>
                        <a14:backgroundMark x1="46719" y1="25391" x2="46719" y2="25391"/>
                        <a14:backgroundMark x1="23906" y1="7910" x2="23906" y2="7910"/>
                        <a14:backgroundMark x1="18750" y1="7227" x2="18750" y2="7227"/>
                        <a14:backgroundMark x1="17266" y1="36230" x2="17266" y2="36230"/>
                        <a14:backgroundMark x1="16719" y1="50781" x2="16719" y2="50781"/>
                        <a14:backgroundMark x1="16172" y1="58691" x2="16172" y2="58691"/>
                        <a14:backgroundMark x1="14766" y1="78418" x2="14766" y2="78418"/>
                        <a14:backgroundMark x1="17266" y1="90137" x2="17266" y2="90137"/>
                        <a14:backgroundMark x1="23906" y1="90820" x2="23906" y2="90820"/>
                        <a14:backgroundMark x1="15469" y1="61133" x2="15469" y2="61133"/>
                        <a14:backgroundMark x1="29141" y1="51270" x2="29141" y2="51270"/>
                        <a14:backgroundMark x1="41563" y1="53516" x2="41563" y2="53516"/>
                        <a14:backgroundMark x1="44063" y1="50391" x2="44063" y2="50391"/>
                        <a14:backgroundMark x1="37031" y1="52148" x2="37031" y2="52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854" y="4011035"/>
            <a:ext cx="1114911" cy="75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535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65" grpId="0" animBg="1"/>
      <p:bldP spid="68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66712" y="258630"/>
            <a:ext cx="4544588" cy="6458097"/>
          </a:xfrm>
          <a:prstGeom prst="rect">
            <a:avLst/>
          </a:prstGeom>
        </p:spPr>
      </p:pic>
      <p:pic>
        <p:nvPicPr>
          <p:cNvPr id="24" name="Picture 5" descr="headline quote style 5 squ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5347" y="684004"/>
            <a:ext cx="4752528" cy="597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0E672C">
                  <a:alpha val="49020"/>
                </a:srgbClr>
              </a:clrFrom>
              <a:clrTo>
                <a:srgbClr val="0E672C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66" t="2635" r="114" b="-17146"/>
          <a:stretch/>
        </p:blipFill>
        <p:spPr bwMode="auto">
          <a:xfrm rot="4875179">
            <a:off x="5104397" y="-5406168"/>
            <a:ext cx="3890610" cy="916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6248400" y="1299046"/>
            <a:ext cx="37623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Программа по организации образовательного процесса для инвалидов и лиц с ограниченными возможностями здоровья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01711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61404" t="15146" r="20738" b="9667"/>
          <a:stretch/>
        </p:blipFill>
        <p:spPr>
          <a:xfrm>
            <a:off x="1008655" y="243635"/>
            <a:ext cx="4544588" cy="6458097"/>
          </a:xfrm>
          <a:prstGeom prst="rect">
            <a:avLst/>
          </a:prstGeom>
        </p:spPr>
      </p:pic>
      <p:pic>
        <p:nvPicPr>
          <p:cNvPr id="22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" y="148046"/>
            <a:ext cx="1552569" cy="24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10943" y="243635"/>
            <a:ext cx="5992586" cy="14773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Цель: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доступной среды в целях получения специальности/профессии для инвалидов и лиц с ограниченными возможностями здоровья с учетом их особых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5910943" y="1905628"/>
            <a:ext cx="599258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Основание для разработки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3558572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8312680" y="159089"/>
            <a:ext cx="3560304" cy="646331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54777801"/>
              </p:ext>
            </p:extLst>
          </p:nvPr>
        </p:nvGraphicFramePr>
        <p:xfrm>
          <a:off x="189490" y="1214093"/>
          <a:ext cx="11683494" cy="5236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/>
          <a:srcRect l="61131" t="13269" r="20561" b="10294"/>
          <a:stretch/>
        </p:blipFill>
        <p:spPr>
          <a:xfrm flipH="1">
            <a:off x="72738" y="83062"/>
            <a:ext cx="762955" cy="107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7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Graphic spid="2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8307166" y="122493"/>
            <a:ext cx="3560304" cy="646331"/>
          </a:xfrm>
          <a:prstGeom prst="rect">
            <a:avLst/>
          </a:prstGeom>
          <a:solidFill>
            <a:srgbClr val="E7E6E6">
              <a:lumMod val="90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Основание для разработки Программы</a:t>
            </a: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3032376568"/>
              </p:ext>
            </p:extLst>
          </p:nvPr>
        </p:nvGraphicFramePr>
        <p:xfrm>
          <a:off x="184656" y="885825"/>
          <a:ext cx="11683494" cy="6062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7899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graphicEl>
                                              <a:dgm id="{D31F8519-EDFF-44D6-94A6-CE6C2BB2F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graphicEl>
                                              <a:dgm id="{AED03016-D066-43CC-8B35-7B085AD62E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graphicEl>
                                              <a:dgm id="{3C4DA10C-BAB3-4367-B5D7-ED9AC3EDF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graphicEl>
                                              <a:dgm id="{5F085D56-9811-4522-B9C1-C701C04417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>
                                            <p:graphicEl>
                                              <a:dgm id="{E9CA3CC6-5C87-48E5-9957-E36A01B810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>
                                            <p:graphicEl>
                                              <a:dgm id="{3E7BA3A8-D044-41C3-910E-55514E2BF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Graphic spid="27" grpId="0">
        <p:bldSub>
          <a:bldDgm bld="one"/>
        </p:bldSub>
      </p:bldGraphic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2236</TotalTime>
  <Words>1159</Words>
  <Application>Microsoft Office PowerPoint</Application>
  <PresentationFormat>Широкоэкранный</PresentationFormat>
  <Paragraphs>147</Paragraphs>
  <Slides>28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Constantia</vt:lpstr>
      <vt:lpstr>Times New Roman</vt:lpstr>
      <vt:lpstr>Wingdings 2</vt:lpstr>
      <vt:lpstr>Тема Office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nout1_10_12</dc:creator>
  <cp:lastModifiedBy>nout1_10_12</cp:lastModifiedBy>
  <cp:revision>154</cp:revision>
  <dcterms:created xsi:type="dcterms:W3CDTF">2015-02-26T11:31:25Z</dcterms:created>
  <dcterms:modified xsi:type="dcterms:W3CDTF">2015-04-28T07:33:12Z</dcterms:modified>
</cp:coreProperties>
</file>